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5" r:id="rId5"/>
  </p:sldMasterIdLst>
  <p:notesMasterIdLst>
    <p:notesMasterId r:id="rId16"/>
  </p:notesMasterIdLst>
  <p:sldIdLst>
    <p:sldId id="282" r:id="rId6"/>
    <p:sldId id="256" r:id="rId7"/>
    <p:sldId id="272" r:id="rId8"/>
    <p:sldId id="273" r:id="rId9"/>
    <p:sldId id="271" r:id="rId10"/>
    <p:sldId id="274" r:id="rId11"/>
    <p:sldId id="262" r:id="rId12"/>
    <p:sldId id="276" r:id="rId13"/>
    <p:sldId id="27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94660"/>
  </p:normalViewPr>
  <p:slideViewPr>
    <p:cSldViewPr snapToGrid="0">
      <p:cViewPr varScale="1">
        <p:scale>
          <a:sx n="109" d="100"/>
          <a:sy n="109" d="100"/>
        </p:scale>
        <p:origin x="55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C5EB73-0884-4200-BA6F-29D819688161}" type="datetimeFigureOut">
              <a:rPr lang="en-ZA" smtClean="0"/>
              <a:t>2022/03/11</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965C6A-DA2F-42E9-BA6E-BD4EB507A72D}" type="slidenum">
              <a:rPr lang="en-ZA" smtClean="0"/>
              <a:t>‹#›</a:t>
            </a:fld>
            <a:endParaRPr lang="en-ZA"/>
          </a:p>
        </p:txBody>
      </p:sp>
    </p:spTree>
    <p:extLst>
      <p:ext uri="{BB962C8B-B14F-4D97-AF65-F5344CB8AC3E}">
        <p14:creationId xmlns:p14="http://schemas.microsoft.com/office/powerpoint/2010/main" val="1477372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Good introduction</a:t>
            </a:r>
          </a:p>
        </p:txBody>
      </p:sp>
      <p:sp>
        <p:nvSpPr>
          <p:cNvPr id="4" name="Slide Number Placeholder 3"/>
          <p:cNvSpPr>
            <a:spLocks noGrp="1"/>
          </p:cNvSpPr>
          <p:nvPr>
            <p:ph type="sldNum" sz="quarter" idx="5"/>
          </p:nvPr>
        </p:nvSpPr>
        <p:spPr/>
        <p:txBody>
          <a:bodyPr/>
          <a:lstStyle/>
          <a:p>
            <a:fld id="{C7965C6A-DA2F-42E9-BA6E-BD4EB507A72D}" type="slidenum">
              <a:rPr lang="en-ZA" smtClean="0"/>
              <a:t>2</a:t>
            </a:fld>
            <a:endParaRPr lang="en-ZA"/>
          </a:p>
        </p:txBody>
      </p:sp>
    </p:spTree>
    <p:extLst>
      <p:ext uri="{BB962C8B-B14F-4D97-AF65-F5344CB8AC3E}">
        <p14:creationId xmlns:p14="http://schemas.microsoft.com/office/powerpoint/2010/main" val="3389443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You did really well.  It is a bit too much info, so I’m going to suggest with highlighting what you can leave out.</a:t>
            </a:r>
          </a:p>
          <a:p>
            <a:r>
              <a:rPr lang="en-ZA" dirty="0"/>
              <a:t>Yellow highlight – I don’t think this is necessary, since a lot of what you are saying on the next slide covers this.  We also have contact students, so bullet 4 doesn’t apply to NMU. </a:t>
            </a:r>
          </a:p>
        </p:txBody>
      </p:sp>
      <p:sp>
        <p:nvSpPr>
          <p:cNvPr id="4" name="Slide Number Placeholder 3"/>
          <p:cNvSpPr>
            <a:spLocks noGrp="1"/>
          </p:cNvSpPr>
          <p:nvPr>
            <p:ph type="sldNum" sz="quarter" idx="5"/>
          </p:nvPr>
        </p:nvSpPr>
        <p:spPr/>
        <p:txBody>
          <a:bodyPr/>
          <a:lstStyle/>
          <a:p>
            <a:fld id="{C7965C6A-DA2F-42E9-BA6E-BD4EB507A72D}" type="slidenum">
              <a:rPr lang="en-ZA" smtClean="0"/>
              <a:t>3</a:t>
            </a:fld>
            <a:endParaRPr lang="en-ZA"/>
          </a:p>
        </p:txBody>
      </p:sp>
    </p:spTree>
    <p:extLst>
      <p:ext uri="{BB962C8B-B14F-4D97-AF65-F5344CB8AC3E}">
        <p14:creationId xmlns:p14="http://schemas.microsoft.com/office/powerpoint/2010/main" val="3173094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You have done really well with the literature.  I do think we need to trim it down a bit, so the yellow highlighting suggests where I think we can take out info without changing what you want to get across.  </a:t>
            </a:r>
          </a:p>
          <a:p>
            <a:r>
              <a:rPr lang="en-ZA" dirty="0"/>
              <a:t>Bullet 3 – I think you can leave this out.  NMU has a much more wellness focused system, so I don’t think this applies.  The drop-outs is a concern though and the transition from school to university.</a:t>
            </a:r>
          </a:p>
          <a:p>
            <a:r>
              <a:rPr lang="en-ZA" dirty="0"/>
              <a:t>Remove bullet 4 and move bullet 6 up to bullet 4 position – it says the same thing and bullet 6 has more information</a:t>
            </a:r>
          </a:p>
        </p:txBody>
      </p:sp>
      <p:sp>
        <p:nvSpPr>
          <p:cNvPr id="4" name="Slide Number Placeholder 3"/>
          <p:cNvSpPr>
            <a:spLocks noGrp="1"/>
          </p:cNvSpPr>
          <p:nvPr>
            <p:ph type="sldNum" sz="quarter" idx="5"/>
          </p:nvPr>
        </p:nvSpPr>
        <p:spPr/>
        <p:txBody>
          <a:bodyPr/>
          <a:lstStyle/>
          <a:p>
            <a:fld id="{C7965C6A-DA2F-42E9-BA6E-BD4EB507A72D}" type="slidenum">
              <a:rPr lang="en-ZA" smtClean="0"/>
              <a:t>4</a:t>
            </a:fld>
            <a:endParaRPr lang="en-ZA"/>
          </a:p>
        </p:txBody>
      </p:sp>
    </p:spTree>
    <p:extLst>
      <p:ext uri="{BB962C8B-B14F-4D97-AF65-F5344CB8AC3E}">
        <p14:creationId xmlns:p14="http://schemas.microsoft.com/office/powerpoint/2010/main" val="2264134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Yellow – bullet 1 – you don’t need this here.  You are discussing it in the bullet below.</a:t>
            </a:r>
          </a:p>
        </p:txBody>
      </p:sp>
      <p:sp>
        <p:nvSpPr>
          <p:cNvPr id="4" name="Slide Number Placeholder 3"/>
          <p:cNvSpPr>
            <a:spLocks noGrp="1"/>
          </p:cNvSpPr>
          <p:nvPr>
            <p:ph type="sldNum" sz="quarter" idx="5"/>
          </p:nvPr>
        </p:nvSpPr>
        <p:spPr/>
        <p:txBody>
          <a:bodyPr/>
          <a:lstStyle/>
          <a:p>
            <a:fld id="{C7965C6A-DA2F-42E9-BA6E-BD4EB507A72D}" type="slidenum">
              <a:rPr lang="en-ZA" smtClean="0"/>
              <a:t>6</a:t>
            </a:fld>
            <a:endParaRPr lang="en-ZA"/>
          </a:p>
        </p:txBody>
      </p:sp>
    </p:spTree>
    <p:extLst>
      <p:ext uri="{BB962C8B-B14F-4D97-AF65-F5344CB8AC3E}">
        <p14:creationId xmlns:p14="http://schemas.microsoft.com/office/powerpoint/2010/main" val="2992875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Possibly replace this with the stats on success rates for Q1-3?</a:t>
            </a:r>
          </a:p>
        </p:txBody>
      </p:sp>
      <p:sp>
        <p:nvSpPr>
          <p:cNvPr id="4" name="Slide Number Placeholder 3"/>
          <p:cNvSpPr>
            <a:spLocks noGrp="1"/>
          </p:cNvSpPr>
          <p:nvPr>
            <p:ph type="sldNum" sz="quarter" idx="5"/>
          </p:nvPr>
        </p:nvSpPr>
        <p:spPr/>
        <p:txBody>
          <a:bodyPr/>
          <a:lstStyle/>
          <a:p>
            <a:fld id="{C7965C6A-DA2F-42E9-BA6E-BD4EB507A72D}" type="slidenum">
              <a:rPr lang="en-ZA" smtClean="0"/>
              <a:t>8</a:t>
            </a:fld>
            <a:endParaRPr lang="en-ZA"/>
          </a:p>
        </p:txBody>
      </p:sp>
    </p:spTree>
    <p:extLst>
      <p:ext uri="{BB962C8B-B14F-4D97-AF65-F5344CB8AC3E}">
        <p14:creationId xmlns:p14="http://schemas.microsoft.com/office/powerpoint/2010/main" val="1215298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Possibly replace this with the stats on success rates for Q1-3?</a:t>
            </a:r>
          </a:p>
        </p:txBody>
      </p:sp>
      <p:sp>
        <p:nvSpPr>
          <p:cNvPr id="4" name="Slide Number Placeholder 3"/>
          <p:cNvSpPr>
            <a:spLocks noGrp="1"/>
          </p:cNvSpPr>
          <p:nvPr>
            <p:ph type="sldNum" sz="quarter" idx="5"/>
          </p:nvPr>
        </p:nvSpPr>
        <p:spPr/>
        <p:txBody>
          <a:bodyPr/>
          <a:lstStyle/>
          <a:p>
            <a:fld id="{C7965C6A-DA2F-42E9-BA6E-BD4EB507A72D}" type="slidenum">
              <a:rPr lang="en-ZA" smtClean="0"/>
              <a:t>9</a:t>
            </a:fld>
            <a:endParaRPr lang="en-ZA"/>
          </a:p>
        </p:txBody>
      </p:sp>
    </p:spTree>
    <p:extLst>
      <p:ext uri="{BB962C8B-B14F-4D97-AF65-F5344CB8AC3E}">
        <p14:creationId xmlns:p14="http://schemas.microsoft.com/office/powerpoint/2010/main" val="4276352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A19F4-44E8-44ED-B271-3B69FC18AB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E4B0E17D-3B1C-4837-A66A-DF8EBA6FBF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11846360-998F-4BB8-8E38-A29D021196EB}"/>
              </a:ext>
            </a:extLst>
          </p:cNvPr>
          <p:cNvSpPr>
            <a:spLocks noGrp="1"/>
          </p:cNvSpPr>
          <p:nvPr>
            <p:ph type="dt" sz="half" idx="10"/>
          </p:nvPr>
        </p:nvSpPr>
        <p:spPr/>
        <p:txBody>
          <a:bodyPr/>
          <a:lstStyle/>
          <a:p>
            <a:fld id="{33375F33-3047-41E3-B835-50BDDEB9D1F9}" type="datetimeFigureOut">
              <a:rPr lang="en-ZA" smtClean="0"/>
              <a:t>2022/03/11</a:t>
            </a:fld>
            <a:endParaRPr lang="en-ZA"/>
          </a:p>
        </p:txBody>
      </p:sp>
      <p:sp>
        <p:nvSpPr>
          <p:cNvPr id="5" name="Footer Placeholder 4">
            <a:extLst>
              <a:ext uri="{FF2B5EF4-FFF2-40B4-BE49-F238E27FC236}">
                <a16:creationId xmlns:a16="http://schemas.microsoft.com/office/drawing/2014/main" id="{867ABE0A-7FBB-4681-8A36-AC6F1ADB543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2BCFF2B-72F5-4265-8F17-DFACC0404D0B}"/>
              </a:ext>
            </a:extLst>
          </p:cNvPr>
          <p:cNvSpPr>
            <a:spLocks noGrp="1"/>
          </p:cNvSpPr>
          <p:nvPr>
            <p:ph type="sldNum" sz="quarter" idx="12"/>
          </p:nvPr>
        </p:nvSpPr>
        <p:spPr/>
        <p:txBody>
          <a:bodyPr/>
          <a:lstStyle/>
          <a:p>
            <a:fld id="{DDDF0605-DE1F-4A12-B3AE-A072CE63C43E}" type="slidenum">
              <a:rPr lang="en-ZA" smtClean="0"/>
              <a:t>‹#›</a:t>
            </a:fld>
            <a:endParaRPr lang="en-ZA"/>
          </a:p>
        </p:txBody>
      </p:sp>
    </p:spTree>
    <p:extLst>
      <p:ext uri="{BB962C8B-B14F-4D97-AF65-F5344CB8AC3E}">
        <p14:creationId xmlns:p14="http://schemas.microsoft.com/office/powerpoint/2010/main" val="396255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05563-0BFB-4278-BF47-92103E3A1C3D}"/>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3A819385-0700-44EF-BF47-38EE64653F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C74CC81-18C2-420F-AA89-A868B73AD0F1}"/>
              </a:ext>
            </a:extLst>
          </p:cNvPr>
          <p:cNvSpPr>
            <a:spLocks noGrp="1"/>
          </p:cNvSpPr>
          <p:nvPr>
            <p:ph type="dt" sz="half" idx="10"/>
          </p:nvPr>
        </p:nvSpPr>
        <p:spPr/>
        <p:txBody>
          <a:bodyPr/>
          <a:lstStyle/>
          <a:p>
            <a:fld id="{33375F33-3047-41E3-B835-50BDDEB9D1F9}" type="datetimeFigureOut">
              <a:rPr lang="en-ZA" smtClean="0"/>
              <a:t>2022/03/11</a:t>
            </a:fld>
            <a:endParaRPr lang="en-ZA"/>
          </a:p>
        </p:txBody>
      </p:sp>
      <p:sp>
        <p:nvSpPr>
          <p:cNvPr id="5" name="Footer Placeholder 4">
            <a:extLst>
              <a:ext uri="{FF2B5EF4-FFF2-40B4-BE49-F238E27FC236}">
                <a16:creationId xmlns:a16="http://schemas.microsoft.com/office/drawing/2014/main" id="{40F43320-1ACF-41FB-A192-84F3C790199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63B78FC-258A-49F0-A234-7B650BB82B7C}"/>
              </a:ext>
            </a:extLst>
          </p:cNvPr>
          <p:cNvSpPr>
            <a:spLocks noGrp="1"/>
          </p:cNvSpPr>
          <p:nvPr>
            <p:ph type="sldNum" sz="quarter" idx="12"/>
          </p:nvPr>
        </p:nvSpPr>
        <p:spPr/>
        <p:txBody>
          <a:bodyPr/>
          <a:lstStyle/>
          <a:p>
            <a:fld id="{DDDF0605-DE1F-4A12-B3AE-A072CE63C43E}" type="slidenum">
              <a:rPr lang="en-ZA" smtClean="0"/>
              <a:t>‹#›</a:t>
            </a:fld>
            <a:endParaRPr lang="en-ZA"/>
          </a:p>
        </p:txBody>
      </p:sp>
    </p:spTree>
    <p:extLst>
      <p:ext uri="{BB962C8B-B14F-4D97-AF65-F5344CB8AC3E}">
        <p14:creationId xmlns:p14="http://schemas.microsoft.com/office/powerpoint/2010/main" val="328486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ACB624-EE0A-431B-A3F6-666D6C2DCD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8CA3B24E-2ADF-4D94-9EBB-454388C343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FC9EE08-4D8D-4318-BB43-17B3DCB94F5C}"/>
              </a:ext>
            </a:extLst>
          </p:cNvPr>
          <p:cNvSpPr>
            <a:spLocks noGrp="1"/>
          </p:cNvSpPr>
          <p:nvPr>
            <p:ph type="dt" sz="half" idx="10"/>
          </p:nvPr>
        </p:nvSpPr>
        <p:spPr/>
        <p:txBody>
          <a:bodyPr/>
          <a:lstStyle/>
          <a:p>
            <a:fld id="{33375F33-3047-41E3-B835-50BDDEB9D1F9}" type="datetimeFigureOut">
              <a:rPr lang="en-ZA" smtClean="0"/>
              <a:t>2022/03/11</a:t>
            </a:fld>
            <a:endParaRPr lang="en-ZA"/>
          </a:p>
        </p:txBody>
      </p:sp>
      <p:sp>
        <p:nvSpPr>
          <p:cNvPr id="5" name="Footer Placeholder 4">
            <a:extLst>
              <a:ext uri="{FF2B5EF4-FFF2-40B4-BE49-F238E27FC236}">
                <a16:creationId xmlns:a16="http://schemas.microsoft.com/office/drawing/2014/main" id="{A451E0F7-5B06-4701-9FE2-AF01409545B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4CFB0AF-0970-4149-A81E-EE85AB9F02F0}"/>
              </a:ext>
            </a:extLst>
          </p:cNvPr>
          <p:cNvSpPr>
            <a:spLocks noGrp="1"/>
          </p:cNvSpPr>
          <p:nvPr>
            <p:ph type="sldNum" sz="quarter" idx="12"/>
          </p:nvPr>
        </p:nvSpPr>
        <p:spPr/>
        <p:txBody>
          <a:bodyPr/>
          <a:lstStyle/>
          <a:p>
            <a:fld id="{DDDF0605-DE1F-4A12-B3AE-A072CE63C43E}" type="slidenum">
              <a:rPr lang="en-ZA" smtClean="0"/>
              <a:t>‹#›</a:t>
            </a:fld>
            <a:endParaRPr lang="en-ZA"/>
          </a:p>
        </p:txBody>
      </p:sp>
    </p:spTree>
    <p:extLst>
      <p:ext uri="{BB962C8B-B14F-4D97-AF65-F5344CB8AC3E}">
        <p14:creationId xmlns:p14="http://schemas.microsoft.com/office/powerpoint/2010/main" val="3576084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NMU Title Slide">
    <p:bg>
      <p:bgPr>
        <a:solidFill>
          <a:srgbClr val="071B2C"/>
        </a:solidFill>
        <a:effectLst/>
      </p:bgPr>
    </p:bg>
    <p:spTree>
      <p:nvGrpSpPr>
        <p:cNvPr id="1" name=""/>
        <p:cNvGrpSpPr/>
        <p:nvPr/>
      </p:nvGrpSpPr>
      <p:grpSpPr>
        <a:xfrm>
          <a:off x="0" y="0"/>
          <a:ext cx="0" cy="0"/>
          <a:chOff x="0" y="0"/>
          <a:chExt cx="0" cy="0"/>
        </a:xfrm>
      </p:grpSpPr>
      <p:pic>
        <p:nvPicPr>
          <p:cNvPr id="8" name="Picture 4">
            <a:extLst>
              <a:ext uri="{FF2B5EF4-FFF2-40B4-BE49-F238E27FC236}">
                <a16:creationId xmlns:a16="http://schemas.microsoft.com/office/drawing/2014/main" id="{5C5CAE87-370C-458E-824E-0E00431D5C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01585" y="1056218"/>
            <a:ext cx="3788833" cy="677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468476"/>
            <a:ext cx="10515600" cy="757904"/>
          </a:xfrm>
          <a:prstGeom prst="rect">
            <a:avLst/>
          </a:prstGeom>
        </p:spPr>
        <p:txBody>
          <a:bodyPr>
            <a:normAutofit/>
          </a:bodyPr>
          <a:lstStyle>
            <a:lvl1pPr algn="ctr">
              <a:defRPr sz="3600" b="1">
                <a:solidFill>
                  <a:schemeClr val="bg1"/>
                </a:solidFill>
                <a:latin typeface="Avenir LT 45 Book" panose="020B0503020000020003" pitchFamily="34" charset="0"/>
              </a:defRPr>
            </a:lvl1pPr>
          </a:lstStyle>
          <a:p>
            <a:r>
              <a:rPr lang="en-US"/>
              <a:t>Click to edit Master title style</a:t>
            </a:r>
            <a:endParaRPr lang="en-ZA" dirty="0"/>
          </a:p>
        </p:txBody>
      </p:sp>
      <p:sp>
        <p:nvSpPr>
          <p:cNvPr id="7" name="Text Placeholder 6"/>
          <p:cNvSpPr>
            <a:spLocks noGrp="1"/>
          </p:cNvSpPr>
          <p:nvPr>
            <p:ph type="body" sz="quarter" idx="13"/>
          </p:nvPr>
        </p:nvSpPr>
        <p:spPr>
          <a:xfrm>
            <a:off x="838200" y="4360946"/>
            <a:ext cx="10515600" cy="429759"/>
          </a:xfrm>
          <a:prstGeom prst="rect">
            <a:avLst/>
          </a:prstGeom>
        </p:spPr>
        <p:txBody>
          <a:bodyPr>
            <a:normAutofit/>
          </a:bodyPr>
          <a:lstStyle>
            <a:lvl1pPr marL="0" indent="0" algn="ctr">
              <a:buNone/>
              <a:defRPr sz="2400" b="1">
                <a:solidFill>
                  <a:schemeClr val="bg1"/>
                </a:solidFill>
                <a:latin typeface="Avenir LT 45 Book" panose="020B0503020000020003" pitchFamily="34" charset="0"/>
              </a:defRPr>
            </a:lvl1pPr>
          </a:lstStyle>
          <a:p>
            <a:pPr lvl="0"/>
            <a:r>
              <a:rPr lang="en-US"/>
              <a:t>Edit Master text styles</a:t>
            </a:r>
          </a:p>
        </p:txBody>
      </p:sp>
      <p:sp>
        <p:nvSpPr>
          <p:cNvPr id="11" name="Text Placeholder 10"/>
          <p:cNvSpPr>
            <a:spLocks noGrp="1"/>
          </p:cNvSpPr>
          <p:nvPr>
            <p:ph type="body" sz="quarter" idx="15"/>
          </p:nvPr>
        </p:nvSpPr>
        <p:spPr>
          <a:xfrm>
            <a:off x="838200" y="5018579"/>
            <a:ext cx="10515600" cy="365871"/>
          </a:xfrm>
          <a:prstGeom prst="rect">
            <a:avLst/>
          </a:prstGeom>
        </p:spPr>
        <p:txBody>
          <a:bodyPr/>
          <a:lstStyle>
            <a:lvl1pPr marL="0" indent="0" algn="ctr">
              <a:buNone/>
              <a:defRPr sz="2000">
                <a:solidFill>
                  <a:srgbClr val="FEC000"/>
                </a:solidFill>
                <a:latin typeface="Avenir LT 45 Book" panose="020B0503020000020003" pitchFamily="34" charset="0"/>
              </a:defRPr>
            </a:lvl1pPr>
          </a:lstStyle>
          <a:p>
            <a:pPr lvl="0"/>
            <a:r>
              <a:rPr lang="en-US"/>
              <a:t>Edit Master text styles</a:t>
            </a:r>
          </a:p>
        </p:txBody>
      </p:sp>
      <p:sp>
        <p:nvSpPr>
          <p:cNvPr id="13" name="Text Placeholder 12"/>
          <p:cNvSpPr>
            <a:spLocks noGrp="1"/>
          </p:cNvSpPr>
          <p:nvPr>
            <p:ph type="body" sz="quarter" idx="16"/>
          </p:nvPr>
        </p:nvSpPr>
        <p:spPr>
          <a:xfrm>
            <a:off x="838200" y="5472359"/>
            <a:ext cx="10515600" cy="365871"/>
          </a:xfrm>
          <a:prstGeom prst="rect">
            <a:avLst/>
          </a:prstGeom>
        </p:spPr>
        <p:txBody>
          <a:bodyPr>
            <a:normAutofit/>
          </a:bodyPr>
          <a:lstStyle>
            <a:lvl1pPr marL="0" indent="0" algn="ctr">
              <a:buNone/>
              <a:defRPr sz="2000">
                <a:solidFill>
                  <a:srgbClr val="FEC000"/>
                </a:solidFill>
                <a:latin typeface="Avenir LT 45 Book" panose="020B0503020000020003" pitchFamily="34" charset="0"/>
              </a:defRPr>
            </a:lvl1pPr>
          </a:lstStyle>
          <a:p>
            <a:pPr lvl="0"/>
            <a:r>
              <a:rPr lang="en-US"/>
              <a:t>Edit Master text styles</a:t>
            </a:r>
          </a:p>
        </p:txBody>
      </p:sp>
      <p:sp>
        <p:nvSpPr>
          <p:cNvPr id="14" name="Text Placeholder 12"/>
          <p:cNvSpPr>
            <a:spLocks noGrp="1"/>
          </p:cNvSpPr>
          <p:nvPr>
            <p:ph type="body" sz="quarter" idx="17"/>
          </p:nvPr>
        </p:nvSpPr>
        <p:spPr>
          <a:xfrm>
            <a:off x="838200" y="5926140"/>
            <a:ext cx="10515600" cy="435072"/>
          </a:xfrm>
          <a:prstGeom prst="rect">
            <a:avLst/>
          </a:prstGeom>
        </p:spPr>
        <p:txBody>
          <a:bodyPr>
            <a:normAutofit/>
          </a:bodyPr>
          <a:lstStyle>
            <a:lvl1pPr marL="0" indent="0" algn="ctr">
              <a:buNone/>
              <a:defRPr sz="2400">
                <a:solidFill>
                  <a:schemeClr val="bg1"/>
                </a:solidFill>
                <a:latin typeface="Avenir LT 45 Book" panose="020B0503020000020003" pitchFamily="34" charset="0"/>
              </a:defRPr>
            </a:lvl1pPr>
          </a:lstStyle>
          <a:p>
            <a:pPr lvl="0"/>
            <a:r>
              <a:rPr lang="en-US"/>
              <a:t>Edit Master text styles</a:t>
            </a:r>
          </a:p>
        </p:txBody>
      </p:sp>
    </p:spTree>
    <p:extLst>
      <p:ext uri="{BB962C8B-B14F-4D97-AF65-F5344CB8AC3E}">
        <p14:creationId xmlns:p14="http://schemas.microsoft.com/office/powerpoint/2010/main" val="1296165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EE68EE-407D-4A02-A9E4-F4F11A81E32F}"/>
              </a:ext>
            </a:extLst>
          </p:cNvPr>
          <p:cNvSpPr/>
          <p:nvPr userDrawn="1"/>
        </p:nvSpPr>
        <p:spPr>
          <a:xfrm>
            <a:off x="0" y="-2117"/>
            <a:ext cx="12192000" cy="6860117"/>
          </a:xfrm>
          <a:prstGeom prst="rect">
            <a:avLst/>
          </a:prstGeom>
          <a:solidFill>
            <a:srgbClr val="00102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2400" dirty="0"/>
          </a:p>
        </p:txBody>
      </p:sp>
      <p:pic>
        <p:nvPicPr>
          <p:cNvPr id="5" name="Picture 5">
            <a:extLst>
              <a:ext uri="{FF2B5EF4-FFF2-40B4-BE49-F238E27FC236}">
                <a16:creationId xmlns:a16="http://schemas.microsoft.com/office/drawing/2014/main" id="{159572DC-A73C-40B3-BC08-A329F86364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2934" y="992718"/>
            <a:ext cx="5052484"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815413" y="3717032"/>
            <a:ext cx="10465163" cy="648072"/>
          </a:xfrm>
        </p:spPr>
        <p:txBody>
          <a:bodyPr/>
          <a:lstStyle>
            <a:lvl1pPr algn="ctr">
              <a:defRPr sz="4800">
                <a:solidFill>
                  <a:schemeClr val="bg1"/>
                </a:solidFill>
              </a:defRPr>
            </a:lvl1pPr>
          </a:lstStyle>
          <a:p>
            <a:r>
              <a:rPr lang="en-GB" dirty="0"/>
              <a:t>Click to edit Master title style</a:t>
            </a:r>
          </a:p>
        </p:txBody>
      </p:sp>
      <p:sp>
        <p:nvSpPr>
          <p:cNvPr id="3075" name="Rectangle 3"/>
          <p:cNvSpPr>
            <a:spLocks noGrp="1" noChangeArrowheads="1"/>
          </p:cNvSpPr>
          <p:nvPr>
            <p:ph type="subTitle" idx="1"/>
          </p:nvPr>
        </p:nvSpPr>
        <p:spPr>
          <a:xfrm>
            <a:off x="815413" y="4509120"/>
            <a:ext cx="10465163" cy="1944291"/>
          </a:xfrm>
        </p:spPr>
        <p:txBody>
          <a:bodyPr/>
          <a:lstStyle>
            <a:lvl1pPr marL="0" indent="0" algn="ctr">
              <a:buFont typeface="Wingdings" pitchFamily="2" charset="2"/>
              <a:buNone/>
              <a:defRPr>
                <a:solidFill>
                  <a:schemeClr val="bg1"/>
                </a:solidFill>
              </a:defRPr>
            </a:lvl1pPr>
          </a:lstStyle>
          <a:p>
            <a:r>
              <a:rPr lang="en-GB" dirty="0"/>
              <a:t>Click to edit Master subtitle style</a:t>
            </a:r>
          </a:p>
        </p:txBody>
      </p:sp>
    </p:spTree>
    <p:extLst>
      <p:ext uri="{BB962C8B-B14F-4D97-AF65-F5344CB8AC3E}">
        <p14:creationId xmlns:p14="http://schemas.microsoft.com/office/powerpoint/2010/main" val="4226286754"/>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FEC000"/>
              </a:buClr>
              <a:buSzPct val="80000"/>
              <a:defRPr sz="2667">
                <a:latin typeface="Avenir Book"/>
              </a:defRPr>
            </a:lvl1pPr>
            <a:lvl2pPr>
              <a:buClr>
                <a:srgbClr val="FEC000"/>
              </a:buClr>
              <a:buSzPct val="80000"/>
              <a:defRPr sz="2667">
                <a:latin typeface="Avenir Book"/>
              </a:defRPr>
            </a:lvl2pPr>
            <a:lvl3pPr>
              <a:buClr>
                <a:srgbClr val="FEC000"/>
              </a:buClr>
              <a:buSzPct val="80000"/>
              <a:defRPr sz="2667">
                <a:latin typeface="Avenir Book"/>
              </a:defRPr>
            </a:lvl3pPr>
            <a:lvl4pPr>
              <a:buClr>
                <a:srgbClr val="FEC000"/>
              </a:buClr>
              <a:buSzPct val="80000"/>
              <a:defRPr sz="2667">
                <a:latin typeface="Avenir Book"/>
              </a:defRPr>
            </a:lvl4pPr>
            <a:lvl5pPr>
              <a:buClr>
                <a:srgbClr val="FEC000"/>
              </a:buClr>
              <a:buSzPct val="80000"/>
              <a:defRPr sz="2667">
                <a:latin typeface="Avenir Book"/>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4237137"/>
      </p:ext>
    </p:extLst>
  </p:cSld>
  <p:clrMapOvr>
    <a:masterClrMapping/>
  </p:clrMapOvr>
  <p:transition spd="slow">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0" i="0" cap="none"/>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a:t>Click to edit Master text styles</a:t>
            </a:r>
          </a:p>
        </p:txBody>
      </p:sp>
    </p:spTree>
    <p:extLst>
      <p:ext uri="{BB962C8B-B14F-4D97-AF65-F5344CB8AC3E}">
        <p14:creationId xmlns:p14="http://schemas.microsoft.com/office/powerpoint/2010/main" val="3642409643"/>
      </p:ext>
    </p:extLst>
  </p:cSld>
  <p:clrMapOvr>
    <a:masterClrMapping/>
  </p:clrMapOvr>
  <p:transition spd="slow">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1371" y="404664"/>
            <a:ext cx="11137237" cy="792163"/>
          </a:xfrm>
        </p:spPr>
        <p:txBody>
          <a:bodyPr/>
          <a:lstStyle/>
          <a:p>
            <a:r>
              <a:rPr lang="en-US"/>
              <a:t>Click to edit Master title style</a:t>
            </a:r>
          </a:p>
        </p:txBody>
      </p:sp>
      <p:sp>
        <p:nvSpPr>
          <p:cNvPr id="3" name="Content Placeholder 2"/>
          <p:cNvSpPr>
            <a:spLocks noGrp="1"/>
          </p:cNvSpPr>
          <p:nvPr>
            <p:ph sz="half" idx="1"/>
          </p:nvPr>
        </p:nvSpPr>
        <p:spPr>
          <a:xfrm>
            <a:off x="431371" y="1340768"/>
            <a:ext cx="5376763" cy="4785395"/>
          </a:xfrm>
        </p:spPr>
        <p:txBody>
          <a:bodyPr/>
          <a:lstStyle>
            <a:lvl1pPr>
              <a:buClr>
                <a:srgbClr val="FEC000"/>
              </a:buClr>
              <a:defRPr sz="2667">
                <a:latin typeface="Avenir Book"/>
              </a:defRPr>
            </a:lvl1pPr>
            <a:lvl2pPr>
              <a:buClr>
                <a:srgbClr val="FEC000"/>
              </a:buClr>
              <a:defRPr sz="2667">
                <a:latin typeface="Avenir Book"/>
              </a:defRPr>
            </a:lvl2pPr>
            <a:lvl3pPr>
              <a:buClr>
                <a:srgbClr val="FEC000"/>
              </a:buClr>
              <a:defRPr sz="2667">
                <a:latin typeface="Avenir Book"/>
              </a:defRPr>
            </a:lvl3pPr>
            <a:lvl4pPr>
              <a:buClr>
                <a:srgbClr val="FEC000"/>
              </a:buClr>
              <a:defRPr sz="2667">
                <a:latin typeface="Avenir Book"/>
              </a:defRPr>
            </a:lvl4pPr>
            <a:lvl5pPr>
              <a:buClr>
                <a:srgbClr val="FEC000"/>
              </a:buClr>
              <a:defRPr sz="2667">
                <a:latin typeface="Avenir Book"/>
              </a:defRPr>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11335" y="1340768"/>
            <a:ext cx="5568951" cy="4785395"/>
          </a:xfrm>
        </p:spPr>
        <p:txBody>
          <a:bodyPr/>
          <a:lstStyle>
            <a:lvl1pPr>
              <a:buClr>
                <a:srgbClr val="FEC000"/>
              </a:buClr>
              <a:defRPr sz="2667">
                <a:latin typeface="Avenir Book"/>
              </a:defRPr>
            </a:lvl1pPr>
            <a:lvl2pPr>
              <a:buClr>
                <a:srgbClr val="FEC000"/>
              </a:buClr>
              <a:defRPr sz="2667">
                <a:latin typeface="Avenir Book"/>
              </a:defRPr>
            </a:lvl2pPr>
            <a:lvl3pPr>
              <a:buClr>
                <a:srgbClr val="FEC000"/>
              </a:buClr>
              <a:defRPr sz="2667">
                <a:latin typeface="Avenir Book"/>
              </a:defRPr>
            </a:lvl3pPr>
            <a:lvl4pPr>
              <a:buClr>
                <a:srgbClr val="FEC000"/>
              </a:buClr>
              <a:defRPr sz="2667">
                <a:latin typeface="Avenir Book"/>
              </a:defRPr>
            </a:lvl4pPr>
            <a:lvl5pPr>
              <a:buClr>
                <a:srgbClr val="FEC000"/>
              </a:buClr>
              <a:defRPr sz="2667">
                <a:latin typeface="Avenir Book"/>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8076683"/>
      </p:ext>
    </p:extLst>
  </p:cSld>
  <p:clrMapOvr>
    <a:masterClrMapping/>
  </p:clrMapOvr>
  <p:transition spd="slow">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933780"/>
          </a:xfrm>
        </p:spPr>
        <p:txBody>
          <a:bodyPr anchor="ctr"/>
          <a:lstStyle>
            <a:lvl1pPr marL="0" indent="0">
              <a:buNone/>
              <a:defRPr sz="2933" b="0" i="0" baseline="0">
                <a:solidFill>
                  <a:srgbClr val="FEC000"/>
                </a:solidFill>
                <a:latin typeface="Avenir Black"/>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609600" y="2468894"/>
            <a:ext cx="5386917" cy="3657269"/>
          </a:xfrm>
        </p:spPr>
        <p:txBody>
          <a:bodyPr/>
          <a:lstStyle>
            <a:lvl1pPr>
              <a:buClr>
                <a:srgbClr val="FEC000"/>
              </a:buClr>
              <a:defRPr sz="2667">
                <a:latin typeface="Avenir Book"/>
              </a:defRPr>
            </a:lvl1pPr>
            <a:lvl2pPr>
              <a:buClr>
                <a:srgbClr val="FEC000"/>
              </a:buClr>
              <a:defRPr sz="2667">
                <a:latin typeface="Avenir Book"/>
              </a:defRPr>
            </a:lvl2pPr>
            <a:lvl3pPr>
              <a:buClr>
                <a:srgbClr val="FEC000"/>
              </a:buClr>
              <a:defRPr sz="2667">
                <a:latin typeface="Avenir Book"/>
              </a:defRPr>
            </a:lvl3pPr>
            <a:lvl4pPr>
              <a:buClr>
                <a:srgbClr val="FEC000"/>
              </a:buClr>
              <a:defRPr sz="2667">
                <a:latin typeface="Avenir Book"/>
              </a:defRPr>
            </a:lvl4pPr>
            <a:lvl5pPr>
              <a:buClr>
                <a:srgbClr val="FEC000"/>
              </a:buClr>
              <a:defRPr sz="2667">
                <a:latin typeface="Avenir Book"/>
              </a:defRPr>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535113"/>
            <a:ext cx="5389033" cy="933780"/>
          </a:xfrm>
        </p:spPr>
        <p:txBody>
          <a:bodyPr anchor="ctr"/>
          <a:lstStyle>
            <a:lvl1pPr marL="0" indent="0">
              <a:buNone/>
              <a:defRPr sz="2933" b="0" i="0" baseline="0">
                <a:solidFill>
                  <a:srgbClr val="FEC000"/>
                </a:solidFill>
                <a:latin typeface="Avenir Black"/>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468894"/>
            <a:ext cx="5389033" cy="3657269"/>
          </a:xfrm>
        </p:spPr>
        <p:txBody>
          <a:bodyPr/>
          <a:lstStyle>
            <a:lvl1pPr>
              <a:buClr>
                <a:srgbClr val="FEC000"/>
              </a:buClr>
              <a:defRPr sz="2667">
                <a:latin typeface="Avenir Book"/>
              </a:defRPr>
            </a:lvl1pPr>
            <a:lvl2pPr>
              <a:buClr>
                <a:srgbClr val="FEC000"/>
              </a:buClr>
              <a:defRPr sz="2667">
                <a:latin typeface="Avenir Book"/>
              </a:defRPr>
            </a:lvl2pPr>
            <a:lvl3pPr>
              <a:buClr>
                <a:srgbClr val="FEC000"/>
              </a:buClr>
              <a:defRPr sz="2667">
                <a:latin typeface="Avenir Book"/>
              </a:defRPr>
            </a:lvl3pPr>
            <a:lvl4pPr>
              <a:buClr>
                <a:srgbClr val="FEC000"/>
              </a:buClr>
              <a:defRPr sz="2667">
                <a:latin typeface="Avenir Book"/>
              </a:defRPr>
            </a:lvl4pPr>
            <a:lvl5pPr>
              <a:buClr>
                <a:srgbClr val="FEC000"/>
              </a:buClr>
              <a:defRPr sz="2667">
                <a:latin typeface="Avenir Book"/>
              </a:defRPr>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3731488"/>
      </p:ext>
    </p:extLst>
  </p:cSld>
  <p:clrMapOvr>
    <a:masterClrMapping/>
  </p:clrMapOvr>
  <p:transition spd="slow">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25898971"/>
      </p:ext>
    </p:extLst>
  </p:cSld>
  <p:clrMapOvr>
    <a:masterClrMapping/>
  </p:clrMapOvr>
  <p:transition spd="slow">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7943925"/>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6DF7C-F8C2-4258-9333-DA0B0C6EA325}"/>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3A8CDEF4-524E-4BA2-BDAF-ACB75D68EC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3543155-BED4-407E-96AA-8844F0F7E366}"/>
              </a:ext>
            </a:extLst>
          </p:cNvPr>
          <p:cNvSpPr>
            <a:spLocks noGrp="1"/>
          </p:cNvSpPr>
          <p:nvPr>
            <p:ph type="dt" sz="half" idx="10"/>
          </p:nvPr>
        </p:nvSpPr>
        <p:spPr/>
        <p:txBody>
          <a:bodyPr/>
          <a:lstStyle/>
          <a:p>
            <a:fld id="{33375F33-3047-41E3-B835-50BDDEB9D1F9}" type="datetimeFigureOut">
              <a:rPr lang="en-ZA" smtClean="0"/>
              <a:t>2022/03/11</a:t>
            </a:fld>
            <a:endParaRPr lang="en-ZA"/>
          </a:p>
        </p:txBody>
      </p:sp>
      <p:sp>
        <p:nvSpPr>
          <p:cNvPr id="5" name="Footer Placeholder 4">
            <a:extLst>
              <a:ext uri="{FF2B5EF4-FFF2-40B4-BE49-F238E27FC236}">
                <a16:creationId xmlns:a16="http://schemas.microsoft.com/office/drawing/2014/main" id="{FF3A0423-29CC-409C-9D42-C166005098C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18AFDE1-7DE0-425C-AD42-B85E17734705}"/>
              </a:ext>
            </a:extLst>
          </p:cNvPr>
          <p:cNvSpPr>
            <a:spLocks noGrp="1"/>
          </p:cNvSpPr>
          <p:nvPr>
            <p:ph type="sldNum" sz="quarter" idx="12"/>
          </p:nvPr>
        </p:nvSpPr>
        <p:spPr/>
        <p:txBody>
          <a:bodyPr/>
          <a:lstStyle/>
          <a:p>
            <a:fld id="{DDDF0605-DE1F-4A12-B3AE-A072CE63C43E}" type="slidenum">
              <a:rPr lang="en-ZA" smtClean="0"/>
              <a:t>‹#›</a:t>
            </a:fld>
            <a:endParaRPr lang="en-ZA"/>
          </a:p>
        </p:txBody>
      </p:sp>
    </p:spTree>
    <p:extLst>
      <p:ext uri="{BB962C8B-B14F-4D97-AF65-F5344CB8AC3E}">
        <p14:creationId xmlns:p14="http://schemas.microsoft.com/office/powerpoint/2010/main" val="102091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9405" y="620688"/>
            <a:ext cx="3836663" cy="1093032"/>
          </a:xfrm>
        </p:spPr>
        <p:txBody>
          <a:bodyPr anchor="t"/>
          <a:lstStyle>
            <a:lvl1pPr algn="l">
              <a:defRPr sz="2933" b="1">
                <a:solidFill>
                  <a:srgbClr val="FEC000"/>
                </a:solidFill>
                <a:latin typeface="Avenir Black"/>
              </a:defRPr>
            </a:lvl1pPr>
          </a:lstStyle>
          <a:p>
            <a:r>
              <a:rPr lang="en-US"/>
              <a:t>Click to edit Master title style</a:t>
            </a:r>
          </a:p>
        </p:txBody>
      </p:sp>
      <p:sp>
        <p:nvSpPr>
          <p:cNvPr id="3" name="Content Placeholder 2"/>
          <p:cNvSpPr>
            <a:spLocks noGrp="1"/>
          </p:cNvSpPr>
          <p:nvPr>
            <p:ph idx="1"/>
          </p:nvPr>
        </p:nvSpPr>
        <p:spPr>
          <a:xfrm>
            <a:off x="4953309" y="620689"/>
            <a:ext cx="6519289" cy="5505475"/>
          </a:xfrm>
        </p:spPr>
        <p:txBody>
          <a:bodyPr/>
          <a:lstStyle>
            <a:lvl1pPr>
              <a:buClr>
                <a:srgbClr val="FEC000"/>
              </a:buClr>
              <a:defRPr sz="2667">
                <a:latin typeface="Avenir Book"/>
              </a:defRPr>
            </a:lvl1pPr>
            <a:lvl2pPr>
              <a:buClr>
                <a:srgbClr val="FEC000"/>
              </a:buClr>
              <a:defRPr sz="2667">
                <a:latin typeface="Avenir Book"/>
              </a:defRPr>
            </a:lvl2pPr>
            <a:lvl3pPr>
              <a:buClr>
                <a:srgbClr val="FEC000"/>
              </a:buClr>
              <a:defRPr sz="2667">
                <a:latin typeface="Avenir Book"/>
              </a:defRPr>
            </a:lvl3pPr>
            <a:lvl4pPr>
              <a:buClr>
                <a:srgbClr val="FEC000"/>
              </a:buClr>
              <a:defRPr sz="2667">
                <a:latin typeface="Avenir Book"/>
              </a:defRPr>
            </a:lvl4pPr>
            <a:lvl5pPr>
              <a:buClr>
                <a:srgbClr val="FEC000"/>
              </a:buClr>
              <a:defRPr sz="2667">
                <a:latin typeface="Avenir Book"/>
              </a:defRPr>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9403" y="1713721"/>
            <a:ext cx="3836663" cy="441244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167290728"/>
      </p:ext>
    </p:extLst>
  </p:cSld>
  <p:clrMapOvr>
    <a:masterClrMapping/>
  </p:clrMapOvr>
  <p:transition spd="slow">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lstStyle>
            <a:lvl1pPr algn="l">
              <a:defRPr sz="2667" b="0" i="0" baseline="0">
                <a:solidFill>
                  <a:srgbClr val="FEC000"/>
                </a:solidFill>
                <a:latin typeface="Avenir Black"/>
              </a:defRPr>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3297294087"/>
      </p:ext>
    </p:extLst>
  </p:cSld>
  <p:clrMapOvr>
    <a:masterClrMapping/>
  </p:clrMapOvr>
  <p:transition spd="slow">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3197" y="404664"/>
            <a:ext cx="10838036" cy="792163"/>
          </a:xfrm>
        </p:spPr>
        <p:txBody>
          <a:bodyPr/>
          <a:lstStyle/>
          <a:p>
            <a:r>
              <a:rPr lang="en-US" dirty="0"/>
              <a:t>Click to edit Master title style</a:t>
            </a:r>
          </a:p>
        </p:txBody>
      </p:sp>
      <p:sp>
        <p:nvSpPr>
          <p:cNvPr id="3" name="Vertical Text Placeholder 2"/>
          <p:cNvSpPr>
            <a:spLocks noGrp="1"/>
          </p:cNvSpPr>
          <p:nvPr>
            <p:ph type="body" orient="vert" idx="1"/>
          </p:nvPr>
        </p:nvSpPr>
        <p:spPr>
          <a:xfrm>
            <a:off x="623394" y="1484785"/>
            <a:ext cx="10849205" cy="4641379"/>
          </a:xfrm>
        </p:spPr>
        <p:txBody>
          <a:bodyPr vert="eaVert"/>
          <a:lstStyle>
            <a:lvl1pPr>
              <a:buClr>
                <a:srgbClr val="FEC000"/>
              </a:buClr>
              <a:defRPr sz="2667">
                <a:latin typeface="Avenir Book"/>
              </a:defRPr>
            </a:lvl1pPr>
            <a:lvl2pPr>
              <a:buClr>
                <a:srgbClr val="FEC000"/>
              </a:buClr>
              <a:defRPr sz="2667">
                <a:latin typeface="Avenir Book"/>
              </a:defRPr>
            </a:lvl2pPr>
            <a:lvl3pPr>
              <a:buClr>
                <a:srgbClr val="FEC000"/>
              </a:buClr>
              <a:defRPr sz="2667">
                <a:latin typeface="Avenir Book"/>
              </a:defRPr>
            </a:lvl3pPr>
            <a:lvl4pPr>
              <a:buClr>
                <a:srgbClr val="FEC000"/>
              </a:buClr>
              <a:defRPr sz="2667">
                <a:latin typeface="Avenir Book"/>
              </a:defRPr>
            </a:lvl4pPr>
            <a:lvl5pPr>
              <a:buClr>
                <a:srgbClr val="FEC000"/>
              </a:buClr>
              <a:defRPr sz="2667">
                <a:latin typeface="Avenir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9565147"/>
      </p:ext>
    </p:extLst>
  </p:cSld>
  <p:clrMapOvr>
    <a:masterClrMapping/>
  </p:clrMapOvr>
  <p:transition spd="slow">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7208" y="332657"/>
            <a:ext cx="2691401" cy="579350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3395" y="332657"/>
            <a:ext cx="7885263" cy="5793507"/>
          </a:xfrm>
        </p:spPr>
        <p:txBody>
          <a:bodyPr vert="eaVert"/>
          <a:lstStyle>
            <a:lvl1pPr>
              <a:buClr>
                <a:srgbClr val="FEC000"/>
              </a:buClr>
              <a:defRPr sz="2667">
                <a:latin typeface="Avenir Book"/>
              </a:defRPr>
            </a:lvl1pPr>
            <a:lvl2pPr>
              <a:buClr>
                <a:srgbClr val="FEC000"/>
              </a:buClr>
              <a:defRPr sz="2667">
                <a:latin typeface="Avenir Book"/>
              </a:defRPr>
            </a:lvl2pPr>
            <a:lvl3pPr>
              <a:buClr>
                <a:srgbClr val="FEC000"/>
              </a:buClr>
              <a:defRPr sz="2667">
                <a:latin typeface="Avenir Book"/>
              </a:defRPr>
            </a:lvl3pPr>
            <a:lvl4pPr>
              <a:buClr>
                <a:srgbClr val="FEC000"/>
              </a:buClr>
              <a:defRPr sz="2667">
                <a:latin typeface="Avenir Book"/>
              </a:defRPr>
            </a:lvl4pPr>
            <a:lvl5pPr>
              <a:buClr>
                <a:srgbClr val="FEC000"/>
              </a:buClr>
              <a:defRPr sz="2667">
                <a:latin typeface="Avenir Book"/>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56201455"/>
      </p:ext>
    </p:extLst>
  </p:cSld>
  <p:clrMapOvr>
    <a:masterClrMapping/>
  </p:clrMapOvr>
  <p:transition spd="slow">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eferenc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CCFF8F5-3B25-4E3E-B2FF-550E86CD00F1}"/>
              </a:ext>
            </a:extLst>
          </p:cNvPr>
          <p:cNvSpPr>
            <a:spLocks noChangeArrowheads="1"/>
          </p:cNvSpPr>
          <p:nvPr userDrawn="1"/>
        </p:nvSpPr>
        <p:spPr bwMode="auto">
          <a:xfrm>
            <a:off x="0" y="-2117"/>
            <a:ext cx="12192000" cy="6921501"/>
          </a:xfrm>
          <a:prstGeom prst="rect">
            <a:avLst/>
          </a:prstGeom>
          <a:solidFill>
            <a:srgbClr val="FEC000"/>
          </a:solidFill>
          <a:ln>
            <a:noFill/>
          </a:ln>
          <a:effectLst>
            <a:outerShdw blurRad="40000" dist="23000" dir="5400000" rotWithShape="0">
              <a:srgbClr val="808080">
                <a:alpha val="34999"/>
              </a:srgbClr>
            </a:outerShdw>
          </a:effectLst>
        </p:spPr>
        <p:txBody>
          <a:bodyPr anchor="ctr"/>
          <a:lstStyle/>
          <a:p>
            <a:pPr algn="ctr" eaLnBrk="1" hangingPunct="1">
              <a:defRPr/>
            </a:pPr>
            <a:endParaRPr lang="en-US" sz="2400" dirty="0">
              <a:solidFill>
                <a:schemeClr val="lt1"/>
              </a:solidFill>
              <a:latin typeface="+mn-lt"/>
              <a:ea typeface="+mn-ea"/>
            </a:endParaRPr>
          </a:p>
        </p:txBody>
      </p:sp>
      <p:sp>
        <p:nvSpPr>
          <p:cNvPr id="4" name="Text Placeholder 8"/>
          <p:cNvSpPr>
            <a:spLocks noGrp="1"/>
          </p:cNvSpPr>
          <p:nvPr>
            <p:ph type="body" sz="quarter" idx="10"/>
          </p:nvPr>
        </p:nvSpPr>
        <p:spPr>
          <a:xfrm>
            <a:off x="3206753" y="319701"/>
            <a:ext cx="5835649" cy="6331827"/>
          </a:xfrm>
          <a:prstGeom prst="rect">
            <a:avLst/>
          </a:prstGeom>
        </p:spPr>
        <p:txBody>
          <a:bodyPr tIns="0" bIns="748800" anchor="ctr" anchorCtr="1"/>
          <a:lstStyle>
            <a:lvl1pPr marL="0" indent="0" algn="l">
              <a:lnSpc>
                <a:spcPct val="100000"/>
              </a:lnSpc>
              <a:spcBef>
                <a:spcPts val="0"/>
              </a:spcBef>
              <a:spcAft>
                <a:spcPts val="0"/>
              </a:spcAft>
              <a:buFontTx/>
              <a:buNone/>
              <a:defRPr>
                <a:solidFill>
                  <a:schemeClr val="bg1"/>
                </a:solidFill>
                <a:latin typeface="Avenir Medium"/>
                <a:cs typeface="Avenir Medium"/>
              </a:defRPr>
            </a:lvl1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1700931679"/>
      </p:ext>
    </p:extLst>
  </p:cSld>
  <p:clrMapOvr>
    <a:masterClrMapping/>
  </p:clrMapOvr>
  <p:transition spd="slow">
    <p:cove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216D7F1-DFEB-4C14-B099-3AF5BD3B6FEC}"/>
              </a:ext>
            </a:extLst>
          </p:cNvPr>
          <p:cNvSpPr/>
          <p:nvPr userDrawn="1"/>
        </p:nvSpPr>
        <p:spPr>
          <a:xfrm>
            <a:off x="-452967" y="-256118"/>
            <a:ext cx="13097933" cy="7370235"/>
          </a:xfrm>
          <a:prstGeom prst="rect">
            <a:avLst/>
          </a:prstGeom>
          <a:solidFill>
            <a:srgbClr val="001027"/>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2400"/>
          </a:p>
        </p:txBody>
      </p:sp>
      <p:sp>
        <p:nvSpPr>
          <p:cNvPr id="4" name="Text Placeholder 8"/>
          <p:cNvSpPr>
            <a:spLocks noGrp="1"/>
          </p:cNvSpPr>
          <p:nvPr>
            <p:ph type="body" sz="quarter" idx="10"/>
          </p:nvPr>
        </p:nvSpPr>
        <p:spPr>
          <a:xfrm>
            <a:off x="3206753" y="967979"/>
            <a:ext cx="5835649" cy="5683548"/>
          </a:xfrm>
          <a:prstGeom prst="rect">
            <a:avLst/>
          </a:prstGeom>
        </p:spPr>
        <p:txBody>
          <a:bodyPr tIns="0" bIns="748800" anchor="ctr" anchorCtr="1"/>
          <a:lstStyle>
            <a:lvl1pPr marL="0" indent="0" algn="l">
              <a:lnSpc>
                <a:spcPct val="100000"/>
              </a:lnSpc>
              <a:spcBef>
                <a:spcPts val="0"/>
              </a:spcBef>
              <a:spcAft>
                <a:spcPts val="0"/>
              </a:spcAft>
              <a:buFontTx/>
              <a:buNone/>
              <a:defRPr sz="4267">
                <a:solidFill>
                  <a:schemeClr val="bg1"/>
                </a:solidFill>
                <a:latin typeface="Avenir Medium"/>
                <a:cs typeface="Avenir Medium"/>
              </a:defRPr>
            </a:lvl1pPr>
          </a:lstStyle>
          <a:p>
            <a:r>
              <a:rPr lang="en-US" dirty="0"/>
              <a:t>Thank You</a:t>
            </a:r>
            <a:endParaRPr lang="en-GB" dirty="0"/>
          </a:p>
        </p:txBody>
      </p:sp>
    </p:spTree>
    <p:extLst>
      <p:ext uri="{BB962C8B-B14F-4D97-AF65-F5344CB8AC3E}">
        <p14:creationId xmlns:p14="http://schemas.microsoft.com/office/powerpoint/2010/main" val="2754550919"/>
      </p:ext>
    </p:extLst>
  </p:cSld>
  <p:clrMapOvr>
    <a:masterClrMapping/>
  </p:clrMapOvr>
  <p:transition spd="slow">
    <p:push dir="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 name="Picture 4" descr="Slogan Slide (16-9).jpg">
            <a:extLst>
              <a:ext uri="{FF2B5EF4-FFF2-40B4-BE49-F238E27FC236}">
                <a16:creationId xmlns:a16="http://schemas.microsoft.com/office/drawing/2014/main" id="{AA7ECE2D-BA76-4C63-AAC5-9FA55FC95E1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267" y="-40218"/>
            <a:ext cx="12321117" cy="6938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2172042"/>
      </p:ext>
    </p:extLst>
  </p:cSld>
  <p:clrMapOvr>
    <a:masterClrMapping/>
  </p:clrMapOvr>
  <p:transition spd="slow">
    <p:push dir="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NMU Title Slide">
    <p:bg>
      <p:bgPr>
        <a:solidFill>
          <a:srgbClr val="071B2C"/>
        </a:solidFill>
        <a:effectLst/>
      </p:bgPr>
    </p:bg>
    <p:spTree>
      <p:nvGrpSpPr>
        <p:cNvPr id="1" name=""/>
        <p:cNvGrpSpPr/>
        <p:nvPr/>
      </p:nvGrpSpPr>
      <p:grpSpPr>
        <a:xfrm>
          <a:off x="0" y="0"/>
          <a:ext cx="0" cy="0"/>
          <a:chOff x="0" y="0"/>
          <a:chExt cx="0" cy="0"/>
        </a:xfrm>
      </p:grpSpPr>
      <p:pic>
        <p:nvPicPr>
          <p:cNvPr id="8" name="Picture 4">
            <a:extLst>
              <a:ext uri="{FF2B5EF4-FFF2-40B4-BE49-F238E27FC236}">
                <a16:creationId xmlns:a16="http://schemas.microsoft.com/office/drawing/2014/main" id="{397FE12C-C0F8-49B5-BCB3-48150C6C262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01585" y="1056218"/>
            <a:ext cx="3788833" cy="677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468476"/>
            <a:ext cx="10515600" cy="757904"/>
          </a:xfrm>
          <a:prstGeom prst="rect">
            <a:avLst/>
          </a:prstGeom>
        </p:spPr>
        <p:txBody>
          <a:bodyPr>
            <a:normAutofit/>
          </a:bodyPr>
          <a:lstStyle>
            <a:lvl1pPr algn="ctr">
              <a:defRPr sz="3600" b="1">
                <a:solidFill>
                  <a:schemeClr val="bg1"/>
                </a:solidFill>
                <a:latin typeface="Avenir LT 45 Book" panose="020B0503020000020003" pitchFamily="34" charset="0"/>
              </a:defRPr>
            </a:lvl1pPr>
          </a:lstStyle>
          <a:p>
            <a:r>
              <a:rPr lang="en-US"/>
              <a:t>Click to edit Master title style</a:t>
            </a:r>
            <a:endParaRPr lang="en-ZA" dirty="0"/>
          </a:p>
        </p:txBody>
      </p:sp>
      <p:sp>
        <p:nvSpPr>
          <p:cNvPr id="7" name="Text Placeholder 6"/>
          <p:cNvSpPr>
            <a:spLocks noGrp="1"/>
          </p:cNvSpPr>
          <p:nvPr>
            <p:ph type="body" sz="quarter" idx="13"/>
          </p:nvPr>
        </p:nvSpPr>
        <p:spPr>
          <a:xfrm>
            <a:off x="838200" y="4360946"/>
            <a:ext cx="10515600" cy="429759"/>
          </a:xfrm>
          <a:prstGeom prst="rect">
            <a:avLst/>
          </a:prstGeom>
        </p:spPr>
        <p:txBody>
          <a:bodyPr>
            <a:normAutofit/>
          </a:bodyPr>
          <a:lstStyle>
            <a:lvl1pPr marL="0" indent="0" algn="ctr">
              <a:buNone/>
              <a:defRPr sz="2400" b="1">
                <a:solidFill>
                  <a:schemeClr val="bg1"/>
                </a:solidFill>
                <a:latin typeface="Avenir LT 45 Book" panose="020B0503020000020003" pitchFamily="34" charset="0"/>
              </a:defRPr>
            </a:lvl1pPr>
          </a:lstStyle>
          <a:p>
            <a:pPr lvl="0"/>
            <a:r>
              <a:rPr lang="en-US"/>
              <a:t>Edit Master text styles</a:t>
            </a:r>
          </a:p>
        </p:txBody>
      </p:sp>
      <p:sp>
        <p:nvSpPr>
          <p:cNvPr id="11" name="Text Placeholder 10"/>
          <p:cNvSpPr>
            <a:spLocks noGrp="1"/>
          </p:cNvSpPr>
          <p:nvPr>
            <p:ph type="body" sz="quarter" idx="15"/>
          </p:nvPr>
        </p:nvSpPr>
        <p:spPr>
          <a:xfrm>
            <a:off x="838200" y="5018579"/>
            <a:ext cx="10515600" cy="365871"/>
          </a:xfrm>
          <a:prstGeom prst="rect">
            <a:avLst/>
          </a:prstGeom>
        </p:spPr>
        <p:txBody>
          <a:bodyPr/>
          <a:lstStyle>
            <a:lvl1pPr marL="0" indent="0" algn="ctr">
              <a:buNone/>
              <a:defRPr sz="2000">
                <a:solidFill>
                  <a:srgbClr val="FEC000"/>
                </a:solidFill>
                <a:latin typeface="Avenir LT 45 Book" panose="020B0503020000020003" pitchFamily="34" charset="0"/>
              </a:defRPr>
            </a:lvl1pPr>
          </a:lstStyle>
          <a:p>
            <a:pPr lvl="0"/>
            <a:r>
              <a:rPr lang="en-US"/>
              <a:t>Edit Master text styles</a:t>
            </a:r>
          </a:p>
        </p:txBody>
      </p:sp>
      <p:sp>
        <p:nvSpPr>
          <p:cNvPr id="13" name="Text Placeholder 12"/>
          <p:cNvSpPr>
            <a:spLocks noGrp="1"/>
          </p:cNvSpPr>
          <p:nvPr>
            <p:ph type="body" sz="quarter" idx="16"/>
          </p:nvPr>
        </p:nvSpPr>
        <p:spPr>
          <a:xfrm>
            <a:off x="838200" y="5472359"/>
            <a:ext cx="10515600" cy="365871"/>
          </a:xfrm>
          <a:prstGeom prst="rect">
            <a:avLst/>
          </a:prstGeom>
        </p:spPr>
        <p:txBody>
          <a:bodyPr>
            <a:normAutofit/>
          </a:bodyPr>
          <a:lstStyle>
            <a:lvl1pPr marL="0" indent="0" algn="ctr">
              <a:buNone/>
              <a:defRPr sz="2000">
                <a:solidFill>
                  <a:srgbClr val="FEC000"/>
                </a:solidFill>
                <a:latin typeface="Avenir LT 45 Book" panose="020B0503020000020003" pitchFamily="34" charset="0"/>
              </a:defRPr>
            </a:lvl1pPr>
          </a:lstStyle>
          <a:p>
            <a:pPr lvl="0"/>
            <a:r>
              <a:rPr lang="en-US"/>
              <a:t>Edit Master text styles</a:t>
            </a:r>
          </a:p>
        </p:txBody>
      </p:sp>
      <p:sp>
        <p:nvSpPr>
          <p:cNvPr id="14" name="Text Placeholder 12"/>
          <p:cNvSpPr>
            <a:spLocks noGrp="1"/>
          </p:cNvSpPr>
          <p:nvPr>
            <p:ph type="body" sz="quarter" idx="17"/>
          </p:nvPr>
        </p:nvSpPr>
        <p:spPr>
          <a:xfrm>
            <a:off x="838200" y="5926140"/>
            <a:ext cx="10515600" cy="435072"/>
          </a:xfrm>
          <a:prstGeom prst="rect">
            <a:avLst/>
          </a:prstGeom>
        </p:spPr>
        <p:txBody>
          <a:bodyPr>
            <a:normAutofit/>
          </a:bodyPr>
          <a:lstStyle>
            <a:lvl1pPr marL="0" indent="0" algn="ctr">
              <a:buNone/>
              <a:defRPr sz="2400">
                <a:solidFill>
                  <a:schemeClr val="bg1"/>
                </a:solidFill>
                <a:latin typeface="Avenir LT 45 Book" panose="020B0503020000020003" pitchFamily="34" charset="0"/>
              </a:defRPr>
            </a:lvl1pPr>
          </a:lstStyle>
          <a:p>
            <a:pPr lvl="0"/>
            <a:r>
              <a:rPr lang="en-US"/>
              <a:t>Edit Master text styles</a:t>
            </a:r>
          </a:p>
        </p:txBody>
      </p:sp>
    </p:spTree>
    <p:extLst>
      <p:ext uri="{BB962C8B-B14F-4D97-AF65-F5344CB8AC3E}">
        <p14:creationId xmlns:p14="http://schemas.microsoft.com/office/powerpoint/2010/main" val="28587809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20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C3F-3E37-4F69-8768-BBDB25D17D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94A44F60-30C8-45BA-8F5C-CF24FEE3D5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DF13E9-3891-4070-B35B-3C198B5107D5}"/>
              </a:ext>
            </a:extLst>
          </p:cNvPr>
          <p:cNvSpPr>
            <a:spLocks noGrp="1"/>
          </p:cNvSpPr>
          <p:nvPr>
            <p:ph type="dt" sz="half" idx="10"/>
          </p:nvPr>
        </p:nvSpPr>
        <p:spPr/>
        <p:txBody>
          <a:bodyPr/>
          <a:lstStyle/>
          <a:p>
            <a:fld id="{33375F33-3047-41E3-B835-50BDDEB9D1F9}" type="datetimeFigureOut">
              <a:rPr lang="en-ZA" smtClean="0"/>
              <a:t>2022/03/11</a:t>
            </a:fld>
            <a:endParaRPr lang="en-ZA"/>
          </a:p>
        </p:txBody>
      </p:sp>
      <p:sp>
        <p:nvSpPr>
          <p:cNvPr id="5" name="Footer Placeholder 4">
            <a:extLst>
              <a:ext uri="{FF2B5EF4-FFF2-40B4-BE49-F238E27FC236}">
                <a16:creationId xmlns:a16="http://schemas.microsoft.com/office/drawing/2014/main" id="{84FBDE72-5B21-438E-9B96-12D48EAB115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8780255-253E-4643-AEBF-276436AEF1FE}"/>
              </a:ext>
            </a:extLst>
          </p:cNvPr>
          <p:cNvSpPr>
            <a:spLocks noGrp="1"/>
          </p:cNvSpPr>
          <p:nvPr>
            <p:ph type="sldNum" sz="quarter" idx="12"/>
          </p:nvPr>
        </p:nvSpPr>
        <p:spPr/>
        <p:txBody>
          <a:bodyPr/>
          <a:lstStyle/>
          <a:p>
            <a:fld id="{DDDF0605-DE1F-4A12-B3AE-A072CE63C43E}" type="slidenum">
              <a:rPr lang="en-ZA" smtClean="0"/>
              <a:t>‹#›</a:t>
            </a:fld>
            <a:endParaRPr lang="en-ZA"/>
          </a:p>
        </p:txBody>
      </p:sp>
    </p:spTree>
    <p:extLst>
      <p:ext uri="{BB962C8B-B14F-4D97-AF65-F5344CB8AC3E}">
        <p14:creationId xmlns:p14="http://schemas.microsoft.com/office/powerpoint/2010/main" val="422131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584C9-1C93-4893-9605-77C80D47525C}"/>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B09B3243-229A-466E-8606-D8FEF10760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3D364061-BEF9-408A-81C2-7BE34AE3F3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BCD44B58-8B39-4C0A-93AB-076485679A31}"/>
              </a:ext>
            </a:extLst>
          </p:cNvPr>
          <p:cNvSpPr>
            <a:spLocks noGrp="1"/>
          </p:cNvSpPr>
          <p:nvPr>
            <p:ph type="dt" sz="half" idx="10"/>
          </p:nvPr>
        </p:nvSpPr>
        <p:spPr/>
        <p:txBody>
          <a:bodyPr/>
          <a:lstStyle/>
          <a:p>
            <a:fld id="{33375F33-3047-41E3-B835-50BDDEB9D1F9}" type="datetimeFigureOut">
              <a:rPr lang="en-ZA" smtClean="0"/>
              <a:t>2022/03/11</a:t>
            </a:fld>
            <a:endParaRPr lang="en-ZA"/>
          </a:p>
        </p:txBody>
      </p:sp>
      <p:sp>
        <p:nvSpPr>
          <p:cNvPr id="6" name="Footer Placeholder 5">
            <a:extLst>
              <a:ext uri="{FF2B5EF4-FFF2-40B4-BE49-F238E27FC236}">
                <a16:creationId xmlns:a16="http://schemas.microsoft.com/office/drawing/2014/main" id="{F5456BFC-F3E5-4FCC-88FA-B0ED70817056}"/>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3123F37D-7D98-4185-8708-41466484215B}"/>
              </a:ext>
            </a:extLst>
          </p:cNvPr>
          <p:cNvSpPr>
            <a:spLocks noGrp="1"/>
          </p:cNvSpPr>
          <p:nvPr>
            <p:ph type="sldNum" sz="quarter" idx="12"/>
          </p:nvPr>
        </p:nvSpPr>
        <p:spPr/>
        <p:txBody>
          <a:bodyPr/>
          <a:lstStyle/>
          <a:p>
            <a:fld id="{DDDF0605-DE1F-4A12-B3AE-A072CE63C43E}" type="slidenum">
              <a:rPr lang="en-ZA" smtClean="0"/>
              <a:t>‹#›</a:t>
            </a:fld>
            <a:endParaRPr lang="en-ZA"/>
          </a:p>
        </p:txBody>
      </p:sp>
    </p:spTree>
    <p:extLst>
      <p:ext uri="{BB962C8B-B14F-4D97-AF65-F5344CB8AC3E}">
        <p14:creationId xmlns:p14="http://schemas.microsoft.com/office/powerpoint/2010/main" val="229461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69F30-0327-48C6-B950-BB2084B505E9}"/>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3B2EC93-4E5D-4F73-9EB3-34079EC69A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0227AE-C0A2-47A2-97FA-40111808A4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1011EEB4-A103-4778-983B-0A0B8ACE47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F2B66D-FB86-4604-B99C-FEC14A9BB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52EA02C2-BDB0-4AB9-A639-E9098BD6A750}"/>
              </a:ext>
            </a:extLst>
          </p:cNvPr>
          <p:cNvSpPr>
            <a:spLocks noGrp="1"/>
          </p:cNvSpPr>
          <p:nvPr>
            <p:ph type="dt" sz="half" idx="10"/>
          </p:nvPr>
        </p:nvSpPr>
        <p:spPr/>
        <p:txBody>
          <a:bodyPr/>
          <a:lstStyle/>
          <a:p>
            <a:fld id="{33375F33-3047-41E3-B835-50BDDEB9D1F9}" type="datetimeFigureOut">
              <a:rPr lang="en-ZA" smtClean="0"/>
              <a:t>2022/03/11</a:t>
            </a:fld>
            <a:endParaRPr lang="en-ZA"/>
          </a:p>
        </p:txBody>
      </p:sp>
      <p:sp>
        <p:nvSpPr>
          <p:cNvPr id="8" name="Footer Placeholder 7">
            <a:extLst>
              <a:ext uri="{FF2B5EF4-FFF2-40B4-BE49-F238E27FC236}">
                <a16:creationId xmlns:a16="http://schemas.microsoft.com/office/drawing/2014/main" id="{2EAF991E-F3E0-4BD3-B490-BD80993F5102}"/>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4FDFBBF3-A3E8-4F49-86BB-9BE07B098578}"/>
              </a:ext>
            </a:extLst>
          </p:cNvPr>
          <p:cNvSpPr>
            <a:spLocks noGrp="1"/>
          </p:cNvSpPr>
          <p:nvPr>
            <p:ph type="sldNum" sz="quarter" idx="12"/>
          </p:nvPr>
        </p:nvSpPr>
        <p:spPr/>
        <p:txBody>
          <a:bodyPr/>
          <a:lstStyle/>
          <a:p>
            <a:fld id="{DDDF0605-DE1F-4A12-B3AE-A072CE63C43E}" type="slidenum">
              <a:rPr lang="en-ZA" smtClean="0"/>
              <a:t>‹#›</a:t>
            </a:fld>
            <a:endParaRPr lang="en-ZA"/>
          </a:p>
        </p:txBody>
      </p:sp>
    </p:spTree>
    <p:extLst>
      <p:ext uri="{BB962C8B-B14F-4D97-AF65-F5344CB8AC3E}">
        <p14:creationId xmlns:p14="http://schemas.microsoft.com/office/powerpoint/2010/main" val="217350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E8ECC-9F4B-4E9F-AA16-D024071EA113}"/>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953FC9CC-CC88-4FA0-B887-26BB5935B628}"/>
              </a:ext>
            </a:extLst>
          </p:cNvPr>
          <p:cNvSpPr>
            <a:spLocks noGrp="1"/>
          </p:cNvSpPr>
          <p:nvPr>
            <p:ph type="dt" sz="half" idx="10"/>
          </p:nvPr>
        </p:nvSpPr>
        <p:spPr/>
        <p:txBody>
          <a:bodyPr/>
          <a:lstStyle/>
          <a:p>
            <a:fld id="{33375F33-3047-41E3-B835-50BDDEB9D1F9}" type="datetimeFigureOut">
              <a:rPr lang="en-ZA" smtClean="0"/>
              <a:t>2022/03/11</a:t>
            </a:fld>
            <a:endParaRPr lang="en-ZA"/>
          </a:p>
        </p:txBody>
      </p:sp>
      <p:sp>
        <p:nvSpPr>
          <p:cNvPr id="4" name="Footer Placeholder 3">
            <a:extLst>
              <a:ext uri="{FF2B5EF4-FFF2-40B4-BE49-F238E27FC236}">
                <a16:creationId xmlns:a16="http://schemas.microsoft.com/office/drawing/2014/main" id="{6A768AB8-CBFE-4D17-85B8-5EA67620286B}"/>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18887A25-3221-4C38-BB80-3F372960524D}"/>
              </a:ext>
            </a:extLst>
          </p:cNvPr>
          <p:cNvSpPr>
            <a:spLocks noGrp="1"/>
          </p:cNvSpPr>
          <p:nvPr>
            <p:ph type="sldNum" sz="quarter" idx="12"/>
          </p:nvPr>
        </p:nvSpPr>
        <p:spPr/>
        <p:txBody>
          <a:bodyPr/>
          <a:lstStyle/>
          <a:p>
            <a:fld id="{DDDF0605-DE1F-4A12-B3AE-A072CE63C43E}" type="slidenum">
              <a:rPr lang="en-ZA" smtClean="0"/>
              <a:t>‹#›</a:t>
            </a:fld>
            <a:endParaRPr lang="en-ZA"/>
          </a:p>
        </p:txBody>
      </p:sp>
    </p:spTree>
    <p:extLst>
      <p:ext uri="{BB962C8B-B14F-4D97-AF65-F5344CB8AC3E}">
        <p14:creationId xmlns:p14="http://schemas.microsoft.com/office/powerpoint/2010/main" val="222091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3E9155-D585-42CB-A29D-117C51AED106}"/>
              </a:ext>
            </a:extLst>
          </p:cNvPr>
          <p:cNvSpPr>
            <a:spLocks noGrp="1"/>
          </p:cNvSpPr>
          <p:nvPr>
            <p:ph type="dt" sz="half" idx="10"/>
          </p:nvPr>
        </p:nvSpPr>
        <p:spPr/>
        <p:txBody>
          <a:bodyPr/>
          <a:lstStyle/>
          <a:p>
            <a:fld id="{33375F33-3047-41E3-B835-50BDDEB9D1F9}" type="datetimeFigureOut">
              <a:rPr lang="en-ZA" smtClean="0"/>
              <a:t>2022/03/11</a:t>
            </a:fld>
            <a:endParaRPr lang="en-ZA"/>
          </a:p>
        </p:txBody>
      </p:sp>
      <p:sp>
        <p:nvSpPr>
          <p:cNvPr id="3" name="Footer Placeholder 2">
            <a:extLst>
              <a:ext uri="{FF2B5EF4-FFF2-40B4-BE49-F238E27FC236}">
                <a16:creationId xmlns:a16="http://schemas.microsoft.com/office/drawing/2014/main" id="{5C58C9C2-7625-4AFE-9FC1-99F64C39E38C}"/>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80CA0D58-4C4C-45F5-AB66-846ED81CD229}"/>
              </a:ext>
            </a:extLst>
          </p:cNvPr>
          <p:cNvSpPr>
            <a:spLocks noGrp="1"/>
          </p:cNvSpPr>
          <p:nvPr>
            <p:ph type="sldNum" sz="quarter" idx="12"/>
          </p:nvPr>
        </p:nvSpPr>
        <p:spPr/>
        <p:txBody>
          <a:bodyPr/>
          <a:lstStyle/>
          <a:p>
            <a:fld id="{DDDF0605-DE1F-4A12-B3AE-A072CE63C43E}" type="slidenum">
              <a:rPr lang="en-ZA" smtClean="0"/>
              <a:t>‹#›</a:t>
            </a:fld>
            <a:endParaRPr lang="en-ZA"/>
          </a:p>
        </p:txBody>
      </p:sp>
    </p:spTree>
    <p:extLst>
      <p:ext uri="{BB962C8B-B14F-4D97-AF65-F5344CB8AC3E}">
        <p14:creationId xmlns:p14="http://schemas.microsoft.com/office/powerpoint/2010/main" val="2249325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D3533-20DB-4297-BAB0-ABDF158185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E50BA3B2-4374-455A-B446-CE49A8F0C5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AA7CABF0-48AD-4E5F-927D-D72D26A5D0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F8EB1B-7A40-4BF8-81C9-522B3D73F44F}"/>
              </a:ext>
            </a:extLst>
          </p:cNvPr>
          <p:cNvSpPr>
            <a:spLocks noGrp="1"/>
          </p:cNvSpPr>
          <p:nvPr>
            <p:ph type="dt" sz="half" idx="10"/>
          </p:nvPr>
        </p:nvSpPr>
        <p:spPr/>
        <p:txBody>
          <a:bodyPr/>
          <a:lstStyle/>
          <a:p>
            <a:fld id="{33375F33-3047-41E3-B835-50BDDEB9D1F9}" type="datetimeFigureOut">
              <a:rPr lang="en-ZA" smtClean="0"/>
              <a:t>2022/03/11</a:t>
            </a:fld>
            <a:endParaRPr lang="en-ZA"/>
          </a:p>
        </p:txBody>
      </p:sp>
      <p:sp>
        <p:nvSpPr>
          <p:cNvPr id="6" name="Footer Placeholder 5">
            <a:extLst>
              <a:ext uri="{FF2B5EF4-FFF2-40B4-BE49-F238E27FC236}">
                <a16:creationId xmlns:a16="http://schemas.microsoft.com/office/drawing/2014/main" id="{6997865C-C902-4F8D-96F2-D9BB803E23C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EB45E55-FDE7-4158-96F2-9C3C5B2DE69E}"/>
              </a:ext>
            </a:extLst>
          </p:cNvPr>
          <p:cNvSpPr>
            <a:spLocks noGrp="1"/>
          </p:cNvSpPr>
          <p:nvPr>
            <p:ph type="sldNum" sz="quarter" idx="12"/>
          </p:nvPr>
        </p:nvSpPr>
        <p:spPr/>
        <p:txBody>
          <a:bodyPr/>
          <a:lstStyle/>
          <a:p>
            <a:fld id="{DDDF0605-DE1F-4A12-B3AE-A072CE63C43E}" type="slidenum">
              <a:rPr lang="en-ZA" smtClean="0"/>
              <a:t>‹#›</a:t>
            </a:fld>
            <a:endParaRPr lang="en-ZA"/>
          </a:p>
        </p:txBody>
      </p:sp>
    </p:spTree>
    <p:extLst>
      <p:ext uri="{BB962C8B-B14F-4D97-AF65-F5344CB8AC3E}">
        <p14:creationId xmlns:p14="http://schemas.microsoft.com/office/powerpoint/2010/main" val="3096533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C9620-3D03-484E-A213-C3DF1F497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12E1F888-9D69-42BB-80E2-A6659B4565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9D73CFF0-C091-4B72-B966-669C64D1D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DB6FA-EA00-4719-91F4-7CFE26FC8CA2}"/>
              </a:ext>
            </a:extLst>
          </p:cNvPr>
          <p:cNvSpPr>
            <a:spLocks noGrp="1"/>
          </p:cNvSpPr>
          <p:nvPr>
            <p:ph type="dt" sz="half" idx="10"/>
          </p:nvPr>
        </p:nvSpPr>
        <p:spPr/>
        <p:txBody>
          <a:bodyPr/>
          <a:lstStyle/>
          <a:p>
            <a:fld id="{33375F33-3047-41E3-B835-50BDDEB9D1F9}" type="datetimeFigureOut">
              <a:rPr lang="en-ZA" smtClean="0"/>
              <a:t>2022/03/11</a:t>
            </a:fld>
            <a:endParaRPr lang="en-ZA"/>
          </a:p>
        </p:txBody>
      </p:sp>
      <p:sp>
        <p:nvSpPr>
          <p:cNvPr id="6" name="Footer Placeholder 5">
            <a:extLst>
              <a:ext uri="{FF2B5EF4-FFF2-40B4-BE49-F238E27FC236}">
                <a16:creationId xmlns:a16="http://schemas.microsoft.com/office/drawing/2014/main" id="{61E10041-9C8C-4AB5-B34A-39964752037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56AD1130-50C4-4932-B73F-F61F7824E7D2}"/>
              </a:ext>
            </a:extLst>
          </p:cNvPr>
          <p:cNvSpPr>
            <a:spLocks noGrp="1"/>
          </p:cNvSpPr>
          <p:nvPr>
            <p:ph type="sldNum" sz="quarter" idx="12"/>
          </p:nvPr>
        </p:nvSpPr>
        <p:spPr/>
        <p:txBody>
          <a:bodyPr/>
          <a:lstStyle/>
          <a:p>
            <a:fld id="{DDDF0605-DE1F-4A12-B3AE-A072CE63C43E}" type="slidenum">
              <a:rPr lang="en-ZA" smtClean="0"/>
              <a:t>‹#›</a:t>
            </a:fld>
            <a:endParaRPr lang="en-ZA"/>
          </a:p>
        </p:txBody>
      </p:sp>
    </p:spTree>
    <p:extLst>
      <p:ext uri="{BB962C8B-B14F-4D97-AF65-F5344CB8AC3E}">
        <p14:creationId xmlns:p14="http://schemas.microsoft.com/office/powerpoint/2010/main" val="1720837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2.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CA806C-032A-44B0-A894-D3D6E894E1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CE1395C5-E224-4BC7-94E4-18A94B1D0C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04914B7-A6EA-4075-BF5D-51DCF46462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75F33-3047-41E3-B835-50BDDEB9D1F9}" type="datetimeFigureOut">
              <a:rPr lang="en-ZA" smtClean="0"/>
              <a:t>2022/03/11</a:t>
            </a:fld>
            <a:endParaRPr lang="en-ZA"/>
          </a:p>
        </p:txBody>
      </p:sp>
      <p:sp>
        <p:nvSpPr>
          <p:cNvPr id="5" name="Footer Placeholder 4">
            <a:extLst>
              <a:ext uri="{FF2B5EF4-FFF2-40B4-BE49-F238E27FC236}">
                <a16:creationId xmlns:a16="http://schemas.microsoft.com/office/drawing/2014/main" id="{BE5C42BF-11B1-4009-98DF-AA5D34CEC8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4227CBF8-0451-4F74-8230-E09DC519C4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F0605-DE1F-4A12-B3AE-A072CE63C43E}" type="slidenum">
              <a:rPr lang="en-ZA" smtClean="0"/>
              <a:t>‹#›</a:t>
            </a:fld>
            <a:endParaRPr lang="en-ZA"/>
          </a:p>
        </p:txBody>
      </p:sp>
    </p:spTree>
    <p:extLst>
      <p:ext uri="{BB962C8B-B14F-4D97-AF65-F5344CB8AC3E}">
        <p14:creationId xmlns:p14="http://schemas.microsoft.com/office/powerpoint/2010/main" val="3919831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E796E68-A37D-41CC-9218-0F0236895ABD}"/>
              </a:ext>
            </a:extLst>
          </p:cNvPr>
          <p:cNvSpPr>
            <a:spLocks noGrp="1" noChangeArrowheads="1"/>
          </p:cNvSpPr>
          <p:nvPr>
            <p:ph type="title"/>
          </p:nvPr>
        </p:nvSpPr>
        <p:spPr bwMode="auto">
          <a:xfrm>
            <a:off x="431800" y="404285"/>
            <a:ext cx="11328400" cy="79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44F9986-E365-4534-A2CC-1FF5632BAB0A}"/>
              </a:ext>
            </a:extLst>
          </p:cNvPr>
          <p:cNvSpPr>
            <a:spLocks noGrp="1" noChangeArrowheads="1"/>
          </p:cNvSpPr>
          <p:nvPr>
            <p:ph type="body" idx="1"/>
          </p:nvPr>
        </p:nvSpPr>
        <p:spPr bwMode="auto">
          <a:xfrm>
            <a:off x="431801" y="1483785"/>
            <a:ext cx="11341100" cy="4641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p:txBody>
      </p:sp>
      <p:pic>
        <p:nvPicPr>
          <p:cNvPr id="1028" name="Picture 6">
            <a:extLst>
              <a:ext uri="{FF2B5EF4-FFF2-40B4-BE49-F238E27FC236}">
                <a16:creationId xmlns:a16="http://schemas.microsoft.com/office/drawing/2014/main" id="{214C15BF-9907-4007-AD81-6DAACA69947E}"/>
              </a:ext>
            </a:extLst>
          </p:cNvPr>
          <p:cNvPicPr>
            <a:picLocks noChangeAspect="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0" y="6011333"/>
            <a:ext cx="12192000" cy="846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909140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Lst>
  <p:txStyles>
    <p:titleStyle>
      <a:lvl1pPr algn="l" rtl="0" eaLnBrk="0" fontAlgn="base" hangingPunct="0">
        <a:spcBef>
          <a:spcPct val="0"/>
        </a:spcBef>
        <a:spcAft>
          <a:spcPct val="0"/>
        </a:spcAft>
        <a:defRPr sz="5333">
          <a:solidFill>
            <a:srgbClr val="001027"/>
          </a:solidFill>
          <a:latin typeface="Avenir Medium"/>
          <a:ea typeface="ＭＳ Ｐゴシック" charset="0"/>
          <a:cs typeface="+mj-cs"/>
        </a:defRPr>
      </a:lvl1pPr>
      <a:lvl2pPr algn="l" rtl="0" eaLnBrk="0" fontAlgn="base" hangingPunct="0">
        <a:spcBef>
          <a:spcPct val="0"/>
        </a:spcBef>
        <a:spcAft>
          <a:spcPct val="0"/>
        </a:spcAft>
        <a:defRPr sz="5333">
          <a:solidFill>
            <a:srgbClr val="001027"/>
          </a:solidFill>
          <a:latin typeface="Avenir Medium" charset="0"/>
          <a:ea typeface="ＭＳ Ｐゴシック" charset="0"/>
        </a:defRPr>
      </a:lvl2pPr>
      <a:lvl3pPr algn="l" rtl="0" eaLnBrk="0" fontAlgn="base" hangingPunct="0">
        <a:spcBef>
          <a:spcPct val="0"/>
        </a:spcBef>
        <a:spcAft>
          <a:spcPct val="0"/>
        </a:spcAft>
        <a:defRPr sz="5333">
          <a:solidFill>
            <a:srgbClr val="001027"/>
          </a:solidFill>
          <a:latin typeface="Avenir Medium" charset="0"/>
          <a:ea typeface="ＭＳ Ｐゴシック" charset="0"/>
        </a:defRPr>
      </a:lvl3pPr>
      <a:lvl4pPr algn="l" rtl="0" eaLnBrk="0" fontAlgn="base" hangingPunct="0">
        <a:spcBef>
          <a:spcPct val="0"/>
        </a:spcBef>
        <a:spcAft>
          <a:spcPct val="0"/>
        </a:spcAft>
        <a:defRPr sz="5333">
          <a:solidFill>
            <a:srgbClr val="001027"/>
          </a:solidFill>
          <a:latin typeface="Avenir Medium" charset="0"/>
          <a:ea typeface="ＭＳ Ｐゴシック" charset="0"/>
        </a:defRPr>
      </a:lvl4pPr>
      <a:lvl5pPr algn="l" rtl="0" eaLnBrk="0" fontAlgn="base" hangingPunct="0">
        <a:spcBef>
          <a:spcPct val="0"/>
        </a:spcBef>
        <a:spcAft>
          <a:spcPct val="0"/>
        </a:spcAft>
        <a:defRPr sz="5333">
          <a:solidFill>
            <a:srgbClr val="001027"/>
          </a:solidFill>
          <a:latin typeface="Avenir Medium" charset="0"/>
          <a:ea typeface="ＭＳ Ｐゴシック" charset="0"/>
        </a:defRPr>
      </a:lvl5pPr>
      <a:lvl6pPr marL="609585" algn="l" rtl="0" fontAlgn="base">
        <a:spcBef>
          <a:spcPct val="0"/>
        </a:spcBef>
        <a:spcAft>
          <a:spcPct val="0"/>
        </a:spcAft>
        <a:defRPr sz="4267" b="1">
          <a:solidFill>
            <a:schemeClr val="bg1"/>
          </a:solidFill>
          <a:latin typeface="Arial" charset="0"/>
        </a:defRPr>
      </a:lvl6pPr>
      <a:lvl7pPr marL="1219170" algn="l" rtl="0" fontAlgn="base">
        <a:spcBef>
          <a:spcPct val="0"/>
        </a:spcBef>
        <a:spcAft>
          <a:spcPct val="0"/>
        </a:spcAft>
        <a:defRPr sz="4267" b="1">
          <a:solidFill>
            <a:schemeClr val="bg1"/>
          </a:solidFill>
          <a:latin typeface="Arial" charset="0"/>
        </a:defRPr>
      </a:lvl7pPr>
      <a:lvl8pPr marL="1828754" algn="l" rtl="0" fontAlgn="base">
        <a:spcBef>
          <a:spcPct val="0"/>
        </a:spcBef>
        <a:spcAft>
          <a:spcPct val="0"/>
        </a:spcAft>
        <a:defRPr sz="4267" b="1">
          <a:solidFill>
            <a:schemeClr val="bg1"/>
          </a:solidFill>
          <a:latin typeface="Arial" charset="0"/>
        </a:defRPr>
      </a:lvl8pPr>
      <a:lvl9pPr marL="2438339" algn="l" rtl="0" fontAlgn="base">
        <a:spcBef>
          <a:spcPct val="0"/>
        </a:spcBef>
        <a:spcAft>
          <a:spcPct val="0"/>
        </a:spcAft>
        <a:defRPr sz="4267" b="1">
          <a:solidFill>
            <a:schemeClr val="bg1"/>
          </a:solidFill>
          <a:latin typeface="Arial" charset="0"/>
        </a:defRPr>
      </a:lvl9pPr>
    </p:titleStyle>
    <p:bodyStyle>
      <a:lvl1pPr marL="230712" indent="-230712" algn="l" rtl="0" eaLnBrk="0" fontAlgn="base" hangingPunct="0">
        <a:spcBef>
          <a:spcPct val="20000"/>
        </a:spcBef>
        <a:spcAft>
          <a:spcPct val="0"/>
        </a:spcAft>
        <a:buClr>
          <a:srgbClr val="FEC000"/>
        </a:buClr>
        <a:buSzPct val="75000"/>
        <a:buFont typeface="Wingdings" panose="05000000000000000000" pitchFamily="2" charset="2"/>
        <a:buChar char="§"/>
        <a:defRPr sz="2667">
          <a:solidFill>
            <a:schemeClr val="tx1"/>
          </a:solidFill>
          <a:latin typeface="Avenir Book"/>
          <a:ea typeface="ＭＳ Ｐゴシック" charset="0"/>
          <a:cs typeface="+mn-cs"/>
        </a:defRPr>
      </a:lvl1pPr>
      <a:lvl2pPr marL="463539" indent="-230712" algn="l" rtl="0" eaLnBrk="0" fontAlgn="base" hangingPunct="0">
        <a:spcBef>
          <a:spcPct val="20000"/>
        </a:spcBef>
        <a:spcAft>
          <a:spcPct val="0"/>
        </a:spcAft>
        <a:buClr>
          <a:srgbClr val="FEC000"/>
        </a:buClr>
        <a:buSzPct val="75000"/>
        <a:buChar char="•"/>
        <a:defRPr sz="2667">
          <a:solidFill>
            <a:schemeClr val="tx1"/>
          </a:solidFill>
          <a:latin typeface="Avenir Book"/>
          <a:ea typeface="ＭＳ Ｐゴシック" charset="0"/>
        </a:defRPr>
      </a:lvl2pPr>
      <a:lvl3pPr marL="730232" indent="-264577" algn="l" rtl="0" eaLnBrk="0" fontAlgn="base" hangingPunct="0">
        <a:spcBef>
          <a:spcPct val="20000"/>
        </a:spcBef>
        <a:spcAft>
          <a:spcPct val="0"/>
        </a:spcAft>
        <a:buClr>
          <a:srgbClr val="FEC000"/>
        </a:buClr>
        <a:buSzPct val="75000"/>
        <a:buFont typeface="Arial" panose="020B0604020202020204" pitchFamily="34" charset="0"/>
        <a:buChar char="-"/>
        <a:defRPr sz="2667">
          <a:solidFill>
            <a:schemeClr val="tx1"/>
          </a:solidFill>
          <a:latin typeface="Avenir Book"/>
          <a:ea typeface="ＭＳ Ｐゴシック" charset="0"/>
        </a:defRPr>
      </a:lvl3pPr>
      <a:lvl4pPr marL="2133547" indent="-304792" algn="l" rtl="0" eaLnBrk="0" fontAlgn="base" hangingPunct="0">
        <a:spcBef>
          <a:spcPct val="20000"/>
        </a:spcBef>
        <a:spcAft>
          <a:spcPct val="0"/>
        </a:spcAft>
        <a:buClr>
          <a:srgbClr val="003057"/>
        </a:buClr>
        <a:buFont typeface="Wingdings" panose="05000000000000000000" pitchFamily="2" charset="2"/>
        <a:buChar char="§"/>
        <a:defRPr sz="3200">
          <a:solidFill>
            <a:schemeClr val="tx1"/>
          </a:solidFill>
          <a:latin typeface="+mn-lt"/>
          <a:ea typeface="ＭＳ Ｐゴシック" charset="0"/>
        </a:defRPr>
      </a:lvl4pPr>
      <a:lvl5pPr marL="2743131" indent="-304792" algn="l" rtl="0" eaLnBrk="0" fontAlgn="base" hangingPunct="0">
        <a:spcBef>
          <a:spcPct val="20000"/>
        </a:spcBef>
        <a:spcAft>
          <a:spcPct val="0"/>
        </a:spcAft>
        <a:buClr>
          <a:srgbClr val="003057"/>
        </a:buClr>
        <a:buFont typeface="Wingdings" panose="05000000000000000000" pitchFamily="2" charset="2"/>
        <a:buChar char="§"/>
        <a:defRPr sz="3200">
          <a:solidFill>
            <a:schemeClr val="tx1"/>
          </a:solidFill>
          <a:latin typeface="+mn-lt"/>
          <a:ea typeface="ＭＳ Ｐゴシック" charset="0"/>
        </a:defRPr>
      </a:lvl5pPr>
      <a:lvl6pPr marL="3352716" indent="-304792" algn="l" rtl="0" fontAlgn="base">
        <a:spcBef>
          <a:spcPct val="20000"/>
        </a:spcBef>
        <a:spcAft>
          <a:spcPct val="0"/>
        </a:spcAft>
        <a:buClr>
          <a:srgbClr val="003057"/>
        </a:buClr>
        <a:buFont typeface="Wingdings" pitchFamily="2" charset="2"/>
        <a:buChar char="§"/>
        <a:defRPr sz="3200">
          <a:solidFill>
            <a:schemeClr val="tx1"/>
          </a:solidFill>
          <a:latin typeface="+mn-lt"/>
        </a:defRPr>
      </a:lvl6pPr>
      <a:lvl7pPr marL="3962301" indent="-304792" algn="l" rtl="0" fontAlgn="base">
        <a:spcBef>
          <a:spcPct val="20000"/>
        </a:spcBef>
        <a:spcAft>
          <a:spcPct val="0"/>
        </a:spcAft>
        <a:buClr>
          <a:srgbClr val="003057"/>
        </a:buClr>
        <a:buFont typeface="Wingdings" pitchFamily="2" charset="2"/>
        <a:buChar char="§"/>
        <a:defRPr sz="3200">
          <a:solidFill>
            <a:schemeClr val="tx1"/>
          </a:solidFill>
          <a:latin typeface="+mn-lt"/>
        </a:defRPr>
      </a:lvl7pPr>
      <a:lvl8pPr marL="4571886" indent="-304792" algn="l" rtl="0" fontAlgn="base">
        <a:spcBef>
          <a:spcPct val="20000"/>
        </a:spcBef>
        <a:spcAft>
          <a:spcPct val="0"/>
        </a:spcAft>
        <a:buClr>
          <a:srgbClr val="003057"/>
        </a:buClr>
        <a:buFont typeface="Wingdings" pitchFamily="2" charset="2"/>
        <a:buChar char="§"/>
        <a:defRPr sz="3200">
          <a:solidFill>
            <a:schemeClr val="tx1"/>
          </a:solidFill>
          <a:latin typeface="+mn-lt"/>
        </a:defRPr>
      </a:lvl8pPr>
      <a:lvl9pPr marL="5181470" indent="-304792" algn="l" rtl="0" fontAlgn="base">
        <a:spcBef>
          <a:spcPct val="20000"/>
        </a:spcBef>
        <a:spcAft>
          <a:spcPct val="0"/>
        </a:spcAft>
        <a:buClr>
          <a:srgbClr val="003057"/>
        </a:buClr>
        <a:buFont typeface="Wingdings" pitchFamily="2" charset="2"/>
        <a:buChar char="§"/>
        <a:defRPr sz="3200">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a:extLst>
              <a:ext uri="{FF2B5EF4-FFF2-40B4-BE49-F238E27FC236}">
                <a16:creationId xmlns:a16="http://schemas.microsoft.com/office/drawing/2014/main" id="{4E49ABFF-840C-4DC7-AA6A-914FF4365C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6115"/>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1">
            <a:extLst>
              <a:ext uri="{FF2B5EF4-FFF2-40B4-BE49-F238E27FC236}">
                <a16:creationId xmlns:a16="http://schemas.microsoft.com/office/drawing/2014/main" id="{26AA2D31-3CF5-4120-9007-962DF52891B2}"/>
              </a:ext>
            </a:extLst>
          </p:cNvPr>
          <p:cNvSpPr>
            <a:spLocks noGrp="1"/>
          </p:cNvSpPr>
          <p:nvPr>
            <p:ph type="title"/>
          </p:nvPr>
        </p:nvSpPr>
        <p:spPr>
          <a:xfrm>
            <a:off x="191344" y="5452555"/>
            <a:ext cx="11809312" cy="577851"/>
          </a:xfrm>
        </p:spPr>
        <p:txBody>
          <a:bodyPr>
            <a:normAutofit fontScale="90000"/>
          </a:bodyPr>
          <a:lstStyle/>
          <a:p>
            <a:r>
              <a:rPr lang="en-ZA" altLang="en-US" sz="4267" dirty="0" smtClean="0">
                <a:latin typeface="Calibri" panose="020F0502020204030204" pitchFamily="34" charset="0"/>
              </a:rPr>
              <a:t>MOTIVATION</a:t>
            </a:r>
            <a:endParaRPr lang="en-ZA" altLang="en-US" sz="4267" dirty="0">
              <a:ea typeface="ＭＳ Ｐゴシック" panose="020B0600070205080204" pitchFamily="34" charset="-128"/>
            </a:endParaRPr>
          </a:p>
        </p:txBody>
      </p:sp>
      <p:sp>
        <p:nvSpPr>
          <p:cNvPr id="17412" name="Text Placeholder 3">
            <a:extLst>
              <a:ext uri="{FF2B5EF4-FFF2-40B4-BE49-F238E27FC236}">
                <a16:creationId xmlns:a16="http://schemas.microsoft.com/office/drawing/2014/main" id="{A40D8659-1F60-4784-ABEC-81B07F38F02B}"/>
              </a:ext>
            </a:extLst>
          </p:cNvPr>
          <p:cNvSpPr>
            <a:spLocks noGrp="1"/>
          </p:cNvSpPr>
          <p:nvPr>
            <p:ph type="body" sz="quarter" idx="13"/>
          </p:nvPr>
        </p:nvSpPr>
        <p:spPr>
          <a:xfrm>
            <a:off x="1001409" y="6056443"/>
            <a:ext cx="10477828" cy="472645"/>
          </a:xfrm>
        </p:spPr>
        <p:txBody>
          <a:bodyPr>
            <a:normAutofit fontScale="92500"/>
          </a:bodyPr>
          <a:lstStyle/>
          <a:p>
            <a:r>
              <a:rPr lang="en-ZA" altLang="en-US" sz="2133" dirty="0">
                <a:ea typeface="ＭＳ Ｐゴシック" panose="020B0600070205080204" pitchFamily="34" charset="-128"/>
              </a:rPr>
              <a:t>By </a:t>
            </a:r>
            <a:r>
              <a:rPr lang="en-ZA" altLang="en-US" sz="2133" dirty="0" smtClean="0">
                <a:ea typeface="ＭＳ Ｐゴシック" panose="020B0600070205080204" pitchFamily="34" charset="-128"/>
              </a:rPr>
              <a:t>guest </a:t>
            </a:r>
            <a:r>
              <a:rPr lang="en-ZA" altLang="en-US" sz="2133" smtClean="0">
                <a:ea typeface="ＭＳ Ｐゴシック" panose="020B0600070205080204" pitchFamily="34" charset="-128"/>
              </a:rPr>
              <a:t>speaker, Hlumelo </a:t>
            </a:r>
            <a:r>
              <a:rPr lang="en-ZA" altLang="en-US" sz="2133" dirty="0">
                <a:ea typeface="ＭＳ Ｐゴシック" panose="020B0600070205080204" pitchFamily="34" charset="-128"/>
              </a:rPr>
              <a:t>Sonjani (project coordinator of the Q1-3 Personal Mentorship Programme)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23A8F-D5FD-41B2-97EE-B566F516D431}"/>
              </a:ext>
            </a:extLst>
          </p:cNvPr>
          <p:cNvSpPr>
            <a:spLocks noGrp="1"/>
          </p:cNvSpPr>
          <p:nvPr>
            <p:ph type="ctrTitle"/>
          </p:nvPr>
        </p:nvSpPr>
        <p:spPr>
          <a:xfrm>
            <a:off x="-1992085" y="228601"/>
            <a:ext cx="8693426" cy="794656"/>
          </a:xfrm>
        </p:spPr>
        <p:txBody>
          <a:bodyPr>
            <a:normAutofit/>
          </a:bodyPr>
          <a:lstStyle/>
          <a:p>
            <a:r>
              <a:rPr lang="en-US" sz="4800" b="1" dirty="0"/>
              <a:t>Introduction</a:t>
            </a:r>
            <a:endParaRPr lang="en-ZA" sz="4800" b="1" dirty="0"/>
          </a:p>
        </p:txBody>
      </p:sp>
      <p:sp>
        <p:nvSpPr>
          <p:cNvPr id="3" name="Subtitle 2">
            <a:extLst>
              <a:ext uri="{FF2B5EF4-FFF2-40B4-BE49-F238E27FC236}">
                <a16:creationId xmlns:a16="http://schemas.microsoft.com/office/drawing/2014/main" id="{7AEBD92D-0E5E-4CD4-8B13-BEF04473CB95}"/>
              </a:ext>
            </a:extLst>
          </p:cNvPr>
          <p:cNvSpPr>
            <a:spLocks noGrp="1"/>
          </p:cNvSpPr>
          <p:nvPr>
            <p:ph type="subTitle" idx="1"/>
          </p:nvPr>
        </p:nvSpPr>
        <p:spPr>
          <a:xfrm>
            <a:off x="311165" y="1023257"/>
            <a:ext cx="11322817" cy="5265001"/>
          </a:xfrm>
        </p:spPr>
        <p:txBody>
          <a:bodyPr>
            <a:noAutofit/>
          </a:bodyPr>
          <a:lstStyle/>
          <a:p>
            <a:pPr marL="342900" indent="-342900" algn="just">
              <a:lnSpc>
                <a:spcPct val="107000"/>
              </a:lnSpc>
              <a:spcAft>
                <a:spcPts val="800"/>
              </a:spcAft>
              <a:buFont typeface="Arial" panose="020B0604020202020204" pitchFamily="34" charset="0"/>
              <a:buChar char="•"/>
            </a:pPr>
            <a:r>
              <a:rPr lang="en-ZA" dirty="0">
                <a:latin typeface="Calibri" panose="020F0502020204030204" pitchFamily="34" charset="0"/>
                <a:ea typeface="Calibri" panose="020F0502020204030204" pitchFamily="34" charset="0"/>
                <a:cs typeface="Arial" panose="020B0604020202020204" pitchFamily="34" charset="0"/>
              </a:rPr>
              <a:t>The presentation will be focusing </a:t>
            </a:r>
            <a:r>
              <a:rPr lang="en-ZA" dirty="0" smtClean="0">
                <a:latin typeface="Calibri" panose="020F0502020204030204" pitchFamily="34" charset="0"/>
                <a:ea typeface="Calibri" panose="020F0502020204030204" pitchFamily="34" charset="0"/>
                <a:cs typeface="Arial" panose="020B0604020202020204" pitchFamily="34" charset="0"/>
              </a:rPr>
              <a:t>on Motivation.</a:t>
            </a:r>
          </a:p>
          <a:p>
            <a:pPr marL="342900" indent="-342900" algn="just">
              <a:lnSpc>
                <a:spcPct val="107000"/>
              </a:lnSpc>
              <a:spcAft>
                <a:spcPts val="80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Arial" panose="020B0604020202020204" pitchFamily="34" charset="0"/>
              </a:rPr>
              <a:t>During the course of your studies, lack of motivation might become a common challenge. And you will have to be able to deal with it. </a:t>
            </a:r>
          </a:p>
          <a:p>
            <a:pPr marL="342900" indent="-342900" algn="just">
              <a:lnSpc>
                <a:spcPct val="107000"/>
              </a:lnSpc>
              <a:spcAft>
                <a:spcPts val="800"/>
              </a:spcAft>
              <a:buFont typeface="Arial" panose="020B0604020202020204" pitchFamily="34" charset="0"/>
              <a:buChar char="•"/>
            </a:pPr>
            <a:r>
              <a:rPr lang="en-ZA" dirty="0">
                <a:latin typeface="Calibri" panose="020F0502020204030204" pitchFamily="34" charset="0"/>
                <a:ea typeface="Calibri" panose="020F0502020204030204" pitchFamily="34" charset="0"/>
                <a:cs typeface="Arial" panose="020B0604020202020204" pitchFamily="34" charset="0"/>
              </a:rPr>
              <a:t>As a student, you are responsible for completing your studies independently and to the best of your ability. </a:t>
            </a:r>
            <a:endParaRPr lang="en-ZA" dirty="0" smtClean="0">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Arial" panose="020B0604020202020204" pitchFamily="34" charset="0"/>
              </a:rPr>
              <a:t>You </a:t>
            </a:r>
            <a:r>
              <a:rPr lang="en-ZA" dirty="0">
                <a:latin typeface="Calibri" panose="020F0502020204030204" pitchFamily="34" charset="0"/>
                <a:ea typeface="Calibri" panose="020F0502020204030204" pitchFamily="34" charset="0"/>
                <a:cs typeface="Arial" panose="020B0604020202020204" pitchFamily="34" charset="0"/>
              </a:rPr>
              <a:t>need to understand what motivates you and how you can ensure you stay motivated, even when life seems difficult and unfair. </a:t>
            </a:r>
            <a:endParaRPr lang="en-ZA" dirty="0" smtClean="0">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Arial" panose="020B0604020202020204" pitchFamily="34" charset="0"/>
              </a:rPr>
              <a:t>Motivation </a:t>
            </a:r>
            <a:r>
              <a:rPr lang="en-ZA" dirty="0">
                <a:latin typeface="Calibri" panose="020F0502020204030204" pitchFamily="34" charset="0"/>
                <a:ea typeface="Calibri" panose="020F0502020204030204" pitchFamily="34" charset="0"/>
                <a:cs typeface="Arial" panose="020B0604020202020204" pitchFamily="34" charset="0"/>
              </a:rPr>
              <a:t>affects your interest, ability and your level of </a:t>
            </a:r>
            <a:r>
              <a:rPr lang="en-ZA" dirty="0" smtClean="0">
                <a:latin typeface="Calibri" panose="020F0502020204030204" pitchFamily="34" charset="0"/>
                <a:ea typeface="Calibri" panose="020F0502020204030204" pitchFamily="34" charset="0"/>
                <a:cs typeface="Arial" panose="020B0604020202020204" pitchFamily="34" charset="0"/>
              </a:rPr>
              <a:t>success.</a:t>
            </a:r>
            <a:endParaRPr lang="en-ZA" dirty="0">
              <a:latin typeface="Calibri" panose="020F0502020204030204" pitchFamily="34" charset="0"/>
              <a:ea typeface="Calibri" panose="020F050202020403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66235C82-2FF6-4BBD-9B2D-D7472095C9B1}"/>
              </a:ext>
            </a:extLst>
          </p:cNvPr>
          <p:cNvPicPr>
            <a:picLocks noChangeAspect="1"/>
          </p:cNvPicPr>
          <p:nvPr/>
        </p:nvPicPr>
        <p:blipFill>
          <a:blip r:embed="rId3"/>
          <a:stretch>
            <a:fillRect/>
          </a:stretch>
        </p:blipFill>
        <p:spPr>
          <a:xfrm>
            <a:off x="63777" y="5965371"/>
            <a:ext cx="12128223" cy="892629"/>
          </a:xfrm>
          <a:prstGeom prst="rect">
            <a:avLst/>
          </a:prstGeom>
        </p:spPr>
      </p:pic>
    </p:spTree>
    <p:extLst>
      <p:ext uri="{BB962C8B-B14F-4D97-AF65-F5344CB8AC3E}">
        <p14:creationId xmlns:p14="http://schemas.microsoft.com/office/powerpoint/2010/main" val="4199100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23A8F-D5FD-41B2-97EE-B566F516D431}"/>
              </a:ext>
            </a:extLst>
          </p:cNvPr>
          <p:cNvSpPr>
            <a:spLocks noGrp="1"/>
          </p:cNvSpPr>
          <p:nvPr>
            <p:ph type="ctrTitle"/>
          </p:nvPr>
        </p:nvSpPr>
        <p:spPr>
          <a:xfrm>
            <a:off x="0" y="412897"/>
            <a:ext cx="10548730" cy="591615"/>
          </a:xfrm>
        </p:spPr>
        <p:txBody>
          <a:bodyPr>
            <a:noAutofit/>
          </a:bodyPr>
          <a:lstStyle/>
          <a:p>
            <a:r>
              <a:rPr lang="en-ZA" sz="4800" b="1" dirty="0" smtClean="0"/>
              <a:t>What is Motivation?</a:t>
            </a:r>
            <a:endParaRPr lang="en-ZA" sz="4800" b="1" dirty="0"/>
          </a:p>
        </p:txBody>
      </p:sp>
      <p:sp>
        <p:nvSpPr>
          <p:cNvPr id="3" name="Subtitle 2">
            <a:extLst>
              <a:ext uri="{FF2B5EF4-FFF2-40B4-BE49-F238E27FC236}">
                <a16:creationId xmlns:a16="http://schemas.microsoft.com/office/drawing/2014/main" id="{7AEBD92D-0E5E-4CD4-8B13-BEF04473CB95}"/>
              </a:ext>
            </a:extLst>
          </p:cNvPr>
          <p:cNvSpPr>
            <a:spLocks noGrp="1"/>
          </p:cNvSpPr>
          <p:nvPr>
            <p:ph type="subTitle" idx="1"/>
          </p:nvPr>
        </p:nvSpPr>
        <p:spPr>
          <a:xfrm>
            <a:off x="503581" y="1004512"/>
            <a:ext cx="10853531" cy="4657242"/>
          </a:xfrm>
        </p:spPr>
        <p:txBody>
          <a:bodyPr>
            <a:noAutofit/>
          </a:bodyPr>
          <a:lstStyle/>
          <a:p>
            <a:pPr marL="342900" indent="-342900" algn="l">
              <a:buFont typeface="Arial" panose="020B0604020202020204" pitchFamily="34" charset="0"/>
              <a:buChar char="•"/>
            </a:pPr>
            <a:r>
              <a:rPr lang="en-ZA" sz="2000" dirty="0"/>
              <a:t>It is any influence that triggers, directs or </a:t>
            </a:r>
            <a:r>
              <a:rPr lang="en-ZA" sz="2000" dirty="0" smtClean="0"/>
              <a:t>maintains goal-directed </a:t>
            </a:r>
            <a:r>
              <a:rPr lang="en-ZA" sz="2000" dirty="0"/>
              <a:t>behaviour (</a:t>
            </a:r>
            <a:r>
              <a:rPr lang="en-ZA" sz="2000" dirty="0" err="1"/>
              <a:t>Hellriegel</a:t>
            </a:r>
            <a:r>
              <a:rPr lang="en-ZA" sz="2000" dirty="0"/>
              <a:t> et al., 1999:462).</a:t>
            </a:r>
          </a:p>
          <a:p>
            <a:pPr marL="342900" indent="-342900" algn="l">
              <a:buFont typeface="Arial" panose="020B0604020202020204" pitchFamily="34" charset="0"/>
              <a:buChar char="•"/>
            </a:pPr>
            <a:r>
              <a:rPr lang="en-ZA" sz="2000" dirty="0" smtClean="0"/>
              <a:t>It </a:t>
            </a:r>
            <a:r>
              <a:rPr lang="en-ZA" sz="2000" dirty="0"/>
              <a:t>accounts for your intensity (how hard you try</a:t>
            </a:r>
            <a:r>
              <a:rPr lang="en-ZA" sz="2000" dirty="0" smtClean="0"/>
              <a:t>), direction </a:t>
            </a:r>
            <a:r>
              <a:rPr lang="en-ZA" sz="2000" dirty="0"/>
              <a:t>(what you strive for, i.e. your goal) </a:t>
            </a:r>
            <a:r>
              <a:rPr lang="en-ZA" sz="2000" dirty="0" smtClean="0"/>
              <a:t>and persistence </a:t>
            </a:r>
            <a:r>
              <a:rPr lang="en-ZA" sz="2000" dirty="0"/>
              <a:t>of effort (how long can you maintain </a:t>
            </a:r>
            <a:r>
              <a:rPr lang="en-ZA" sz="2000" dirty="0" smtClean="0"/>
              <a:t>your effort</a:t>
            </a:r>
            <a:r>
              <a:rPr lang="en-ZA" sz="2000" dirty="0"/>
              <a:t>) toward obtaining a goal (Motivation, </a:t>
            </a:r>
            <a:r>
              <a:rPr lang="en-ZA" sz="2000" dirty="0" err="1"/>
              <a:t>n.d.</a:t>
            </a:r>
            <a:r>
              <a:rPr lang="en-ZA" sz="2000" dirty="0"/>
              <a:t>).</a:t>
            </a:r>
          </a:p>
          <a:p>
            <a:pPr marL="342900" indent="-342900" algn="l">
              <a:buFont typeface="Arial" panose="020B0604020202020204" pitchFamily="34" charset="0"/>
              <a:buChar char="•"/>
            </a:pPr>
            <a:r>
              <a:rPr lang="en-ZA" sz="2000" dirty="0" smtClean="0"/>
              <a:t>It </a:t>
            </a:r>
            <a:r>
              <a:rPr lang="en-ZA" sz="2000" dirty="0"/>
              <a:t>is not a personal trait and everyone is capable </a:t>
            </a:r>
            <a:r>
              <a:rPr lang="en-ZA" sz="2000" dirty="0" smtClean="0"/>
              <a:t>of being </a:t>
            </a:r>
            <a:r>
              <a:rPr lang="en-ZA" sz="2000" dirty="0"/>
              <a:t>motivated. (It is rather a skill that can </a:t>
            </a:r>
            <a:r>
              <a:rPr lang="en-ZA" sz="2000" dirty="0" smtClean="0"/>
              <a:t>be learned</a:t>
            </a:r>
            <a:r>
              <a:rPr lang="en-ZA" sz="2000" dirty="0"/>
              <a:t>).</a:t>
            </a:r>
          </a:p>
          <a:p>
            <a:pPr marL="342900" indent="-342900" algn="l">
              <a:buFont typeface="Arial" panose="020B0604020202020204" pitchFamily="34" charset="0"/>
              <a:buChar char="•"/>
            </a:pPr>
            <a:r>
              <a:rPr lang="en-ZA" sz="2000" dirty="0" smtClean="0"/>
              <a:t>It </a:t>
            </a:r>
            <a:r>
              <a:rPr lang="en-ZA" sz="2000" dirty="0"/>
              <a:t>fluctuates from situation to situation and over time.</a:t>
            </a:r>
          </a:p>
          <a:p>
            <a:pPr marL="342900" indent="-342900" algn="l">
              <a:buFont typeface="Arial" panose="020B0604020202020204" pitchFamily="34" charset="0"/>
              <a:buChar char="•"/>
            </a:pPr>
            <a:r>
              <a:rPr lang="en-ZA" sz="2000" dirty="0" smtClean="0"/>
              <a:t>It </a:t>
            </a:r>
            <a:r>
              <a:rPr lang="en-ZA" sz="2000" dirty="0"/>
              <a:t>is dependent on the learning goals you set and </a:t>
            </a:r>
            <a:r>
              <a:rPr lang="en-ZA" sz="2000" dirty="0" smtClean="0"/>
              <a:t>the method </a:t>
            </a:r>
            <a:r>
              <a:rPr lang="en-ZA" sz="2000" dirty="0"/>
              <a:t>you choose to accomplish them.</a:t>
            </a:r>
          </a:p>
          <a:p>
            <a:pPr marL="342900" indent="-342900" algn="l">
              <a:buFont typeface="Arial" panose="020B0604020202020204" pitchFamily="34" charset="0"/>
              <a:buChar char="•"/>
            </a:pPr>
            <a:r>
              <a:rPr lang="en-ZA" sz="2000" dirty="0" smtClean="0"/>
              <a:t>Your </a:t>
            </a:r>
            <a:r>
              <a:rPr lang="en-ZA" sz="2000" dirty="0"/>
              <a:t>feelings of success or failure in the learning situation are </a:t>
            </a:r>
            <a:r>
              <a:rPr lang="en-ZA" sz="2000" b="1" dirty="0"/>
              <a:t>emphasised</a:t>
            </a:r>
            <a:r>
              <a:rPr lang="en-ZA" sz="2000" dirty="0"/>
              <a:t> through the goal-directed aspect of motivation.</a:t>
            </a:r>
          </a:p>
          <a:p>
            <a:pPr marL="342900" indent="-342900" algn="l">
              <a:buFont typeface="Arial" panose="020B0604020202020204" pitchFamily="34" charset="0"/>
              <a:buChar char="•"/>
            </a:pPr>
            <a:r>
              <a:rPr lang="en-ZA" sz="2000" dirty="0"/>
              <a:t>By </a:t>
            </a:r>
            <a:r>
              <a:rPr lang="en-ZA" sz="2000" b="1" dirty="0"/>
              <a:t>knowing what motivates you, you become more in control of the activities and commitments that you take on</a:t>
            </a:r>
            <a:r>
              <a:rPr lang="en-ZA" sz="2000" dirty="0"/>
              <a:t>. This knowledge will help you to understand why you do certain things, and what helps you to complete certain tasks. By relating things to your motivators, you can be more </a:t>
            </a:r>
            <a:r>
              <a:rPr lang="en-ZA" sz="2000" dirty="0" smtClean="0"/>
              <a:t>successful</a:t>
            </a:r>
            <a:endParaRPr lang="en-ZA" sz="2000" dirty="0"/>
          </a:p>
        </p:txBody>
      </p:sp>
      <p:pic>
        <p:nvPicPr>
          <p:cNvPr id="4" name="Picture 3">
            <a:extLst>
              <a:ext uri="{FF2B5EF4-FFF2-40B4-BE49-F238E27FC236}">
                <a16:creationId xmlns:a16="http://schemas.microsoft.com/office/drawing/2014/main" id="{AA56B128-1B8A-41AF-8965-9F7D449F8FAD}"/>
              </a:ext>
            </a:extLst>
          </p:cNvPr>
          <p:cNvPicPr>
            <a:picLocks noChangeAspect="1"/>
          </p:cNvPicPr>
          <p:nvPr/>
        </p:nvPicPr>
        <p:blipFill>
          <a:blip r:embed="rId3"/>
          <a:stretch>
            <a:fillRect/>
          </a:stretch>
        </p:blipFill>
        <p:spPr>
          <a:xfrm>
            <a:off x="63777" y="5987142"/>
            <a:ext cx="12128223" cy="892629"/>
          </a:xfrm>
          <a:prstGeom prst="rect">
            <a:avLst/>
          </a:prstGeom>
        </p:spPr>
      </p:pic>
    </p:spTree>
    <p:extLst>
      <p:ext uri="{BB962C8B-B14F-4D97-AF65-F5344CB8AC3E}">
        <p14:creationId xmlns:p14="http://schemas.microsoft.com/office/powerpoint/2010/main" val="309326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23A8F-D5FD-41B2-97EE-B566F516D431}"/>
              </a:ext>
            </a:extLst>
          </p:cNvPr>
          <p:cNvSpPr>
            <a:spLocks noGrp="1"/>
          </p:cNvSpPr>
          <p:nvPr>
            <p:ph type="ctrTitle"/>
          </p:nvPr>
        </p:nvSpPr>
        <p:spPr>
          <a:xfrm>
            <a:off x="-127789" y="279242"/>
            <a:ext cx="10548730" cy="580730"/>
          </a:xfrm>
        </p:spPr>
        <p:txBody>
          <a:bodyPr>
            <a:noAutofit/>
          </a:bodyPr>
          <a:lstStyle/>
          <a:p>
            <a:r>
              <a:rPr lang="en-ZA" sz="4800" b="1" dirty="0" smtClean="0"/>
              <a:t>Two primary types of motivation</a:t>
            </a:r>
            <a:endParaRPr lang="en-ZA" sz="4800" b="1" dirty="0"/>
          </a:p>
        </p:txBody>
      </p:sp>
      <p:sp>
        <p:nvSpPr>
          <p:cNvPr id="3" name="Subtitle 2">
            <a:extLst>
              <a:ext uri="{FF2B5EF4-FFF2-40B4-BE49-F238E27FC236}">
                <a16:creationId xmlns:a16="http://schemas.microsoft.com/office/drawing/2014/main" id="{7AEBD92D-0E5E-4CD4-8B13-BEF04473CB95}"/>
              </a:ext>
            </a:extLst>
          </p:cNvPr>
          <p:cNvSpPr>
            <a:spLocks noGrp="1"/>
          </p:cNvSpPr>
          <p:nvPr>
            <p:ph type="subTitle" idx="1"/>
          </p:nvPr>
        </p:nvSpPr>
        <p:spPr>
          <a:xfrm>
            <a:off x="318505" y="2166675"/>
            <a:ext cx="11329189" cy="2968033"/>
          </a:xfrm>
        </p:spPr>
        <p:txBody>
          <a:bodyPr>
            <a:noAutofit/>
          </a:bodyPr>
          <a:lstStyle/>
          <a:p>
            <a:pPr marL="457200" indent="-457200" algn="just">
              <a:buFont typeface="+mj-lt"/>
              <a:buAutoNum type="arabicPeriod"/>
            </a:pPr>
            <a:r>
              <a:rPr lang="en-US" sz="2200" dirty="0" smtClean="0"/>
              <a:t>Intrinsic </a:t>
            </a:r>
            <a:r>
              <a:rPr lang="en-US" sz="2200" dirty="0"/>
              <a:t>(internal) </a:t>
            </a:r>
            <a:r>
              <a:rPr lang="en-US" sz="2200" dirty="0" smtClean="0"/>
              <a:t>motivation</a:t>
            </a:r>
          </a:p>
          <a:p>
            <a:pPr marL="342900" indent="-342900" algn="just">
              <a:buFont typeface="Arial" panose="020B0604020202020204" pitchFamily="34" charset="0"/>
              <a:buChar char="•"/>
            </a:pPr>
            <a:endParaRPr lang="en-US" sz="2200" dirty="0"/>
          </a:p>
          <a:p>
            <a:pPr marL="342900" indent="-342900" algn="just">
              <a:buFont typeface="Arial" panose="020B0604020202020204" pitchFamily="34" charset="0"/>
              <a:buChar char="•"/>
            </a:pPr>
            <a:r>
              <a:rPr lang="en-US" sz="2200" dirty="0" smtClean="0"/>
              <a:t>And </a:t>
            </a:r>
          </a:p>
          <a:p>
            <a:pPr algn="just"/>
            <a:endParaRPr lang="en-US" sz="2200" dirty="0"/>
          </a:p>
          <a:p>
            <a:pPr algn="just"/>
            <a:r>
              <a:rPr lang="en-US" sz="2200" dirty="0"/>
              <a:t>2</a:t>
            </a:r>
            <a:r>
              <a:rPr lang="en-US" sz="2200" dirty="0" smtClean="0"/>
              <a:t>. </a:t>
            </a:r>
            <a:r>
              <a:rPr lang="en-US" sz="2200" dirty="0"/>
              <a:t>Extrinsic (external) motivation</a:t>
            </a:r>
          </a:p>
        </p:txBody>
      </p:sp>
      <p:pic>
        <p:nvPicPr>
          <p:cNvPr id="4" name="Picture 3">
            <a:extLst>
              <a:ext uri="{FF2B5EF4-FFF2-40B4-BE49-F238E27FC236}">
                <a16:creationId xmlns:a16="http://schemas.microsoft.com/office/drawing/2014/main" id="{E33F8F28-0B1C-41B0-8216-7E17AAB1EA74}"/>
              </a:ext>
            </a:extLst>
          </p:cNvPr>
          <p:cNvPicPr>
            <a:picLocks noChangeAspect="1"/>
          </p:cNvPicPr>
          <p:nvPr/>
        </p:nvPicPr>
        <p:blipFill>
          <a:blip r:embed="rId3"/>
          <a:stretch>
            <a:fillRect/>
          </a:stretch>
        </p:blipFill>
        <p:spPr>
          <a:xfrm>
            <a:off x="63777" y="5987142"/>
            <a:ext cx="12128223" cy="892629"/>
          </a:xfrm>
          <a:prstGeom prst="rect">
            <a:avLst/>
          </a:prstGeom>
        </p:spPr>
      </p:pic>
    </p:spTree>
    <p:extLst>
      <p:ext uri="{BB962C8B-B14F-4D97-AF65-F5344CB8AC3E}">
        <p14:creationId xmlns:p14="http://schemas.microsoft.com/office/powerpoint/2010/main" val="374381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295FB-42B3-4728-8937-90B4B78FE845}"/>
              </a:ext>
            </a:extLst>
          </p:cNvPr>
          <p:cNvSpPr>
            <a:spLocks noGrp="1"/>
          </p:cNvSpPr>
          <p:nvPr>
            <p:ph type="title"/>
          </p:nvPr>
        </p:nvSpPr>
        <p:spPr>
          <a:xfrm>
            <a:off x="664029" y="116569"/>
            <a:ext cx="10515600" cy="647246"/>
          </a:xfrm>
        </p:spPr>
        <p:txBody>
          <a:bodyPr>
            <a:noAutofit/>
          </a:bodyPr>
          <a:lstStyle/>
          <a:p>
            <a:r>
              <a:rPr lang="en-ZA" sz="4800" b="1" dirty="0"/>
              <a:t>Learning and motivation</a:t>
            </a:r>
          </a:p>
        </p:txBody>
      </p:sp>
      <p:sp>
        <p:nvSpPr>
          <p:cNvPr id="3" name="Content Placeholder 2">
            <a:extLst>
              <a:ext uri="{FF2B5EF4-FFF2-40B4-BE49-F238E27FC236}">
                <a16:creationId xmlns:a16="http://schemas.microsoft.com/office/drawing/2014/main" id="{D48F2B68-BD7E-4709-A1C9-1697E6871B85}"/>
              </a:ext>
            </a:extLst>
          </p:cNvPr>
          <p:cNvSpPr>
            <a:spLocks noGrp="1"/>
          </p:cNvSpPr>
          <p:nvPr>
            <p:ph idx="1"/>
          </p:nvPr>
        </p:nvSpPr>
        <p:spPr>
          <a:xfrm>
            <a:off x="664029" y="1132114"/>
            <a:ext cx="10515600" cy="5033963"/>
          </a:xfrm>
        </p:spPr>
        <p:txBody>
          <a:bodyPr>
            <a:normAutofit/>
          </a:bodyPr>
          <a:lstStyle/>
          <a:p>
            <a:pPr marL="0" indent="0" algn="just">
              <a:buNone/>
            </a:pPr>
            <a:r>
              <a:rPr lang="en-ZA" sz="2400" dirty="0"/>
              <a:t>When you are motivated internally (intrinsically) it lasts longer and is more self-directive than </a:t>
            </a:r>
            <a:r>
              <a:rPr lang="en-ZA" sz="2400" dirty="0" smtClean="0"/>
              <a:t>external (</a:t>
            </a:r>
            <a:r>
              <a:rPr lang="en-ZA" sz="2400" dirty="0"/>
              <a:t>extrinsic) motivation, which must be repeatedly reinforced by praise or concrete awards. Learning tends to be more effective when you experience feelings of satisfaction. When you are motivated to learn, you tend to find the learning activities more meaningful and therefore will benefit from them (</a:t>
            </a:r>
            <a:r>
              <a:rPr lang="en-ZA" sz="2400" dirty="0" err="1"/>
              <a:t>Wlodkowski</a:t>
            </a:r>
            <a:r>
              <a:rPr lang="en-ZA" sz="2400" dirty="0"/>
              <a:t>, 1994:4). For your learning to be effective, you need to be ready to learn, i.e. you must want to know something. The basic principle of learning is that success increases your level of motivation. To be successful, you need to have realistic goals. The process of setting goals demonstrates an intention to achieve, and this activates your learning from one day to the next. It also directs your activities toward the goal and offers you the opportunity to experience success. Your beliefs and behaviour regarding your learning can normally produce mild levels of anxiety, which you may need to manage and control, or overcome. However, you can also use this anxiety to motivate yourself.</a:t>
            </a:r>
          </a:p>
        </p:txBody>
      </p:sp>
      <p:pic>
        <p:nvPicPr>
          <p:cNvPr id="4" name="Picture 3">
            <a:extLst>
              <a:ext uri="{FF2B5EF4-FFF2-40B4-BE49-F238E27FC236}">
                <a16:creationId xmlns:a16="http://schemas.microsoft.com/office/drawing/2014/main" id="{4D8AFCB4-1261-4F69-8DC0-0545D68D334B}"/>
              </a:ext>
            </a:extLst>
          </p:cNvPr>
          <p:cNvPicPr>
            <a:picLocks noChangeAspect="1"/>
          </p:cNvPicPr>
          <p:nvPr/>
        </p:nvPicPr>
        <p:blipFill>
          <a:blip r:embed="rId2"/>
          <a:stretch>
            <a:fillRect/>
          </a:stretch>
        </p:blipFill>
        <p:spPr>
          <a:xfrm>
            <a:off x="63777" y="5987142"/>
            <a:ext cx="12128223" cy="892629"/>
          </a:xfrm>
          <a:prstGeom prst="rect">
            <a:avLst/>
          </a:prstGeom>
        </p:spPr>
      </p:pic>
    </p:spTree>
    <p:extLst>
      <p:ext uri="{BB962C8B-B14F-4D97-AF65-F5344CB8AC3E}">
        <p14:creationId xmlns:p14="http://schemas.microsoft.com/office/powerpoint/2010/main" val="3325119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295FB-42B3-4728-8937-90B4B78FE845}"/>
              </a:ext>
            </a:extLst>
          </p:cNvPr>
          <p:cNvSpPr>
            <a:spLocks noGrp="1"/>
          </p:cNvSpPr>
          <p:nvPr>
            <p:ph type="title"/>
          </p:nvPr>
        </p:nvSpPr>
        <p:spPr>
          <a:xfrm>
            <a:off x="598715" y="368299"/>
            <a:ext cx="10515600" cy="625475"/>
          </a:xfrm>
        </p:spPr>
        <p:txBody>
          <a:bodyPr>
            <a:noAutofit/>
          </a:bodyPr>
          <a:lstStyle/>
          <a:p>
            <a:r>
              <a:rPr lang="en-US" sz="4800" b="1" dirty="0"/>
              <a:t>Q 1-3 experiences</a:t>
            </a:r>
            <a:endParaRPr lang="en-ZA" sz="4800" b="1" dirty="0"/>
          </a:p>
        </p:txBody>
      </p:sp>
      <p:sp>
        <p:nvSpPr>
          <p:cNvPr id="3" name="Content Placeholder 2">
            <a:extLst>
              <a:ext uri="{FF2B5EF4-FFF2-40B4-BE49-F238E27FC236}">
                <a16:creationId xmlns:a16="http://schemas.microsoft.com/office/drawing/2014/main" id="{D48F2B68-BD7E-4709-A1C9-1697E6871B85}"/>
              </a:ext>
            </a:extLst>
          </p:cNvPr>
          <p:cNvSpPr>
            <a:spLocks noGrp="1"/>
          </p:cNvSpPr>
          <p:nvPr>
            <p:ph idx="1"/>
          </p:nvPr>
        </p:nvSpPr>
        <p:spPr>
          <a:xfrm>
            <a:off x="200466" y="1451820"/>
            <a:ext cx="11549742" cy="4855027"/>
          </a:xfrm>
        </p:spPr>
        <p:txBody>
          <a:bodyPr>
            <a:normAutofit fontScale="92500"/>
          </a:bodyPr>
          <a:lstStyle/>
          <a:p>
            <a:pPr marL="358775" indent="-358775"/>
            <a:r>
              <a:rPr lang="en-ZA" sz="2400" dirty="0"/>
              <a:t>Some of the experiences that I also faced as a Q1-3 student is where in our schools we would be </a:t>
            </a:r>
            <a:r>
              <a:rPr lang="en-ZA" sz="2400" b="1" dirty="0"/>
              <a:t>taught English in our home language</a:t>
            </a:r>
            <a:r>
              <a:rPr lang="en-ZA" sz="2400" dirty="0"/>
              <a:t>, </a:t>
            </a:r>
            <a:r>
              <a:rPr lang="en-ZA" sz="2400" b="1" dirty="0"/>
              <a:t>no access to computer literacy programs </a:t>
            </a:r>
            <a:r>
              <a:rPr lang="en-ZA" sz="2400" dirty="0"/>
              <a:t>and many other relevant resources. </a:t>
            </a:r>
          </a:p>
          <a:p>
            <a:pPr marL="358775" indent="-358775" algn="just"/>
            <a:r>
              <a:rPr lang="en-ZA" sz="2400" dirty="0"/>
              <a:t>Now these students would come to a University learning environment that is </a:t>
            </a:r>
            <a:r>
              <a:rPr lang="en-ZA" sz="2400" b="1" dirty="0"/>
              <a:t>English based</a:t>
            </a:r>
            <a:r>
              <a:rPr lang="en-ZA" sz="2400" dirty="0"/>
              <a:t>, where most of the times lecturers would be rushing to finish the contents of the syllabus without giving attention to such students who are still facing </a:t>
            </a:r>
            <a:r>
              <a:rPr lang="en-ZA" sz="2400" b="1" dirty="0"/>
              <a:t>language barrier issues</a:t>
            </a:r>
            <a:r>
              <a:rPr lang="en-ZA" sz="2400" dirty="0"/>
              <a:t>. </a:t>
            </a:r>
          </a:p>
          <a:p>
            <a:pPr marL="358775" indent="-358775" algn="just"/>
            <a:r>
              <a:rPr lang="en-ZA" sz="2400" dirty="0"/>
              <a:t>Additionally, it would be their </a:t>
            </a:r>
            <a:r>
              <a:rPr lang="en-ZA" sz="2400" b="1" dirty="0"/>
              <a:t>first time interacting with a computer</a:t>
            </a:r>
            <a:r>
              <a:rPr lang="en-ZA" sz="2400" dirty="0"/>
              <a:t>. In my own experience as a Q1-3 first year, I would take </a:t>
            </a:r>
            <a:r>
              <a:rPr lang="en-ZA" sz="2400" b="1" dirty="0"/>
              <a:t>days to type an assignment</a:t>
            </a:r>
            <a:r>
              <a:rPr lang="en-ZA" sz="2400" dirty="0"/>
              <a:t>, after first pen-writing it down. </a:t>
            </a:r>
          </a:p>
          <a:p>
            <a:pPr marL="358775" indent="-358775" algn="just"/>
            <a:r>
              <a:rPr lang="en-ZA" sz="2400" dirty="0"/>
              <a:t>Entering the </a:t>
            </a:r>
            <a:r>
              <a:rPr lang="en-ZA" sz="2400" b="1" dirty="0"/>
              <a:t>student portal and emails gave me anxiety attacks</a:t>
            </a:r>
            <a:r>
              <a:rPr lang="en-ZA" sz="2400" dirty="0"/>
              <a:t>, these felt as </a:t>
            </a:r>
            <a:r>
              <a:rPr lang="en-ZA" sz="2400" b="1" dirty="0"/>
              <a:t>highly complex systems </a:t>
            </a:r>
            <a:r>
              <a:rPr lang="en-ZA" sz="2400" dirty="0"/>
              <a:t>with many things I never understood on the screen. Which ended me up </a:t>
            </a:r>
            <a:r>
              <a:rPr lang="en-ZA" sz="2400" b="1" dirty="0"/>
              <a:t>failing my computer literacy program</a:t>
            </a:r>
            <a:r>
              <a:rPr lang="en-ZA" sz="2400" dirty="0"/>
              <a:t>.  </a:t>
            </a:r>
          </a:p>
          <a:p>
            <a:pPr marL="358775" indent="-358775" algn="just"/>
            <a:r>
              <a:rPr lang="en-ZA" sz="2400" dirty="0"/>
              <a:t>Meanwhile, I was facing </a:t>
            </a:r>
            <a:r>
              <a:rPr lang="en-ZA" sz="2400" b="1" dirty="0"/>
              <a:t>cultural shock of being in a totally different world</a:t>
            </a:r>
            <a:r>
              <a:rPr lang="en-ZA" sz="2400" dirty="0"/>
              <a:t>. Coming from a township to a flamboyant, dynamic and advanced world was </a:t>
            </a:r>
            <a:r>
              <a:rPr lang="en-ZA" sz="2400" b="1" dirty="0"/>
              <a:t>too overwhelming.</a:t>
            </a:r>
          </a:p>
        </p:txBody>
      </p:sp>
      <p:pic>
        <p:nvPicPr>
          <p:cNvPr id="5" name="Picture 4">
            <a:extLst>
              <a:ext uri="{FF2B5EF4-FFF2-40B4-BE49-F238E27FC236}">
                <a16:creationId xmlns:a16="http://schemas.microsoft.com/office/drawing/2014/main" id="{E321F109-9F7F-4EFE-B9E7-E215B5B16B40}"/>
              </a:ext>
            </a:extLst>
          </p:cNvPr>
          <p:cNvPicPr>
            <a:picLocks noChangeAspect="1"/>
          </p:cNvPicPr>
          <p:nvPr/>
        </p:nvPicPr>
        <p:blipFill>
          <a:blip r:embed="rId3"/>
          <a:stretch>
            <a:fillRect/>
          </a:stretch>
        </p:blipFill>
        <p:spPr>
          <a:xfrm>
            <a:off x="63777" y="5987142"/>
            <a:ext cx="12128223" cy="892629"/>
          </a:xfrm>
          <a:prstGeom prst="rect">
            <a:avLst/>
          </a:prstGeom>
        </p:spPr>
      </p:pic>
    </p:spTree>
    <p:extLst>
      <p:ext uri="{BB962C8B-B14F-4D97-AF65-F5344CB8AC3E}">
        <p14:creationId xmlns:p14="http://schemas.microsoft.com/office/powerpoint/2010/main" val="3816984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295FB-42B3-4728-8937-90B4B78FE845}"/>
              </a:ext>
            </a:extLst>
          </p:cNvPr>
          <p:cNvSpPr>
            <a:spLocks noGrp="1"/>
          </p:cNvSpPr>
          <p:nvPr>
            <p:ph type="title"/>
          </p:nvPr>
        </p:nvSpPr>
        <p:spPr>
          <a:xfrm>
            <a:off x="653143" y="175305"/>
            <a:ext cx="10515600" cy="788761"/>
          </a:xfrm>
        </p:spPr>
        <p:txBody>
          <a:bodyPr>
            <a:normAutofit/>
          </a:bodyPr>
          <a:lstStyle/>
          <a:p>
            <a:r>
              <a:rPr lang="en-ZA" sz="4800" b="1" dirty="0"/>
              <a:t>4. Attitude and motivation</a:t>
            </a:r>
          </a:p>
        </p:txBody>
      </p:sp>
      <p:sp>
        <p:nvSpPr>
          <p:cNvPr id="3" name="Content Placeholder 2">
            <a:extLst>
              <a:ext uri="{FF2B5EF4-FFF2-40B4-BE49-F238E27FC236}">
                <a16:creationId xmlns:a16="http://schemas.microsoft.com/office/drawing/2014/main" id="{D48F2B68-BD7E-4709-A1C9-1697E6871B85}"/>
              </a:ext>
            </a:extLst>
          </p:cNvPr>
          <p:cNvSpPr>
            <a:spLocks noGrp="1"/>
          </p:cNvSpPr>
          <p:nvPr>
            <p:ph idx="1"/>
          </p:nvPr>
        </p:nvSpPr>
        <p:spPr>
          <a:xfrm>
            <a:off x="653143" y="1411968"/>
            <a:ext cx="10515600" cy="4351338"/>
          </a:xfrm>
        </p:spPr>
        <p:txBody>
          <a:bodyPr>
            <a:normAutofit/>
          </a:bodyPr>
          <a:lstStyle/>
          <a:p>
            <a:pPr algn="just"/>
            <a:r>
              <a:rPr lang="en-ZA" sz="2400" dirty="0"/>
              <a:t>Attitude refers to your mental focus on the world around you, which basically relates to your mental starting point for viewing life, people and the events in it. Your attitude influences the way you act and react to situations or people. Motivation measures the extent to which you accept responsibility for your studying, reading assignments and homework, etc. Together, attitude and motivation drive your learning and your desire to succeed and develop. By adopting a positive, winning attitude you can take any experience and turn it into a positive learning experience. Simply by choosing to have a positive attitude, you are choosing to be successful! (Chapman &amp; McKnight, 2001; Testing criteria, </a:t>
            </a:r>
            <a:r>
              <a:rPr lang="en-ZA" sz="2400" dirty="0" err="1"/>
              <a:t>n.d.</a:t>
            </a:r>
            <a:r>
              <a:rPr lang="en-ZA" sz="2400" dirty="0"/>
              <a:t>). </a:t>
            </a:r>
            <a:r>
              <a:rPr lang="en-ZA" sz="2400" dirty="0">
                <a:solidFill>
                  <a:srgbClr val="FF0000"/>
                </a:solidFill>
              </a:rPr>
              <a:t>An important question arises: How will you sustain a positive attitude?</a:t>
            </a:r>
          </a:p>
        </p:txBody>
      </p:sp>
      <p:pic>
        <p:nvPicPr>
          <p:cNvPr id="4" name="Picture 3">
            <a:extLst>
              <a:ext uri="{FF2B5EF4-FFF2-40B4-BE49-F238E27FC236}">
                <a16:creationId xmlns:a16="http://schemas.microsoft.com/office/drawing/2014/main" id="{DE761AC2-D808-4122-9232-D6C5A4B4079E}"/>
              </a:ext>
            </a:extLst>
          </p:cNvPr>
          <p:cNvPicPr>
            <a:picLocks noChangeAspect="1"/>
          </p:cNvPicPr>
          <p:nvPr/>
        </p:nvPicPr>
        <p:blipFill>
          <a:blip r:embed="rId2"/>
          <a:stretch>
            <a:fillRect/>
          </a:stretch>
        </p:blipFill>
        <p:spPr>
          <a:xfrm>
            <a:off x="63777" y="5987142"/>
            <a:ext cx="12128223" cy="892629"/>
          </a:xfrm>
          <a:prstGeom prst="rect">
            <a:avLst/>
          </a:prstGeom>
        </p:spPr>
      </p:pic>
    </p:spTree>
    <p:extLst>
      <p:ext uri="{BB962C8B-B14F-4D97-AF65-F5344CB8AC3E}">
        <p14:creationId xmlns:p14="http://schemas.microsoft.com/office/powerpoint/2010/main" val="355466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6ED9B-D872-4BE6-B37E-F3241E510A13}"/>
              </a:ext>
            </a:extLst>
          </p:cNvPr>
          <p:cNvSpPr>
            <a:spLocks noGrp="1"/>
          </p:cNvSpPr>
          <p:nvPr>
            <p:ph type="title"/>
          </p:nvPr>
        </p:nvSpPr>
        <p:spPr>
          <a:xfrm>
            <a:off x="500746" y="0"/>
            <a:ext cx="9318171" cy="1006475"/>
          </a:xfrm>
        </p:spPr>
        <p:txBody>
          <a:bodyPr>
            <a:normAutofit/>
          </a:bodyPr>
          <a:lstStyle/>
          <a:p>
            <a:r>
              <a:rPr lang="en-ZA" sz="4800" b="1" dirty="0"/>
              <a:t>5. Increase your motivation </a:t>
            </a:r>
          </a:p>
        </p:txBody>
      </p:sp>
      <p:sp>
        <p:nvSpPr>
          <p:cNvPr id="7" name="Content Placeholder 2">
            <a:extLst>
              <a:ext uri="{FF2B5EF4-FFF2-40B4-BE49-F238E27FC236}">
                <a16:creationId xmlns:a16="http://schemas.microsoft.com/office/drawing/2014/main" id="{7941B680-C56F-4712-B781-0B9141232957}"/>
              </a:ext>
            </a:extLst>
          </p:cNvPr>
          <p:cNvSpPr>
            <a:spLocks noGrp="1"/>
          </p:cNvSpPr>
          <p:nvPr>
            <p:ph idx="1"/>
          </p:nvPr>
        </p:nvSpPr>
        <p:spPr>
          <a:xfrm>
            <a:off x="598717" y="1468315"/>
            <a:ext cx="10515600" cy="4078411"/>
          </a:xfrm>
        </p:spPr>
        <p:txBody>
          <a:bodyPr>
            <a:noAutofit/>
          </a:bodyPr>
          <a:lstStyle/>
          <a:p>
            <a:pPr algn="just"/>
            <a:r>
              <a:rPr lang="en-ZA" sz="2400" dirty="0"/>
              <a:t>You can choose/decide to work on your motivation. You need to take responsibility for your success and happiness. You do not need to wait for your environment to supply you with motivation, as you can generate motivation from within yourself. The learning process is an active process and occurs optimally when you are intrinsically motivated to engage with and assimilate the information. The same applies to developing yourself. However, sometimes you may feel unmotivated, for various reasons</a:t>
            </a:r>
            <a:r>
              <a:rPr lang="en-ZA" sz="2400" dirty="0" smtClean="0"/>
              <a:t>.</a:t>
            </a:r>
          </a:p>
          <a:p>
            <a:pPr algn="just"/>
            <a:r>
              <a:rPr lang="en-ZA" sz="2400" dirty="0" smtClean="0"/>
              <a:t>I will share a handout after the presentation of how you can motivate yourself when you feel less motivated.</a:t>
            </a:r>
          </a:p>
          <a:p>
            <a:pPr algn="just"/>
            <a:r>
              <a:rPr lang="en-ZA" sz="2400" dirty="0" smtClean="0">
                <a:solidFill>
                  <a:srgbClr val="FF0000"/>
                </a:solidFill>
              </a:rPr>
              <a:t>Before I summarise, I want us to share various ways that we have used previously to self motivate.</a:t>
            </a:r>
          </a:p>
          <a:p>
            <a:pPr marL="0" indent="0" algn="just">
              <a:buNone/>
            </a:pPr>
            <a:endParaRPr lang="en-ZA" sz="2400" dirty="0"/>
          </a:p>
        </p:txBody>
      </p:sp>
      <p:pic>
        <p:nvPicPr>
          <p:cNvPr id="8" name="Picture 7">
            <a:extLst>
              <a:ext uri="{FF2B5EF4-FFF2-40B4-BE49-F238E27FC236}">
                <a16:creationId xmlns:a16="http://schemas.microsoft.com/office/drawing/2014/main" id="{C10EDE47-31B5-4296-85F6-032C51075107}"/>
              </a:ext>
            </a:extLst>
          </p:cNvPr>
          <p:cNvPicPr>
            <a:picLocks noChangeAspect="1"/>
          </p:cNvPicPr>
          <p:nvPr/>
        </p:nvPicPr>
        <p:blipFill>
          <a:blip r:embed="rId3"/>
          <a:stretch>
            <a:fillRect/>
          </a:stretch>
        </p:blipFill>
        <p:spPr>
          <a:xfrm>
            <a:off x="63777" y="5987142"/>
            <a:ext cx="12128223" cy="892629"/>
          </a:xfrm>
          <a:prstGeom prst="rect">
            <a:avLst/>
          </a:prstGeom>
        </p:spPr>
      </p:pic>
    </p:spTree>
    <p:extLst>
      <p:ext uri="{BB962C8B-B14F-4D97-AF65-F5344CB8AC3E}">
        <p14:creationId xmlns:p14="http://schemas.microsoft.com/office/powerpoint/2010/main" val="3219301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6ED9B-D872-4BE6-B37E-F3241E510A13}"/>
              </a:ext>
            </a:extLst>
          </p:cNvPr>
          <p:cNvSpPr>
            <a:spLocks noGrp="1"/>
          </p:cNvSpPr>
          <p:nvPr>
            <p:ph type="title"/>
          </p:nvPr>
        </p:nvSpPr>
        <p:spPr>
          <a:xfrm>
            <a:off x="489856" y="-236652"/>
            <a:ext cx="10515600" cy="1325563"/>
          </a:xfrm>
        </p:spPr>
        <p:txBody>
          <a:bodyPr>
            <a:normAutofit/>
          </a:bodyPr>
          <a:lstStyle/>
          <a:p>
            <a:r>
              <a:rPr lang="en-US" sz="4800" b="1" dirty="0"/>
              <a:t>Summary</a:t>
            </a:r>
            <a:endParaRPr lang="en-ZA" sz="4800" b="1" dirty="0"/>
          </a:p>
        </p:txBody>
      </p:sp>
      <p:sp>
        <p:nvSpPr>
          <p:cNvPr id="3" name="Content Placeholder 2">
            <a:extLst>
              <a:ext uri="{FF2B5EF4-FFF2-40B4-BE49-F238E27FC236}">
                <a16:creationId xmlns:a16="http://schemas.microsoft.com/office/drawing/2014/main" id="{B8D64D5A-E123-4A25-AC31-1ABE8ACD05AB}"/>
              </a:ext>
            </a:extLst>
          </p:cNvPr>
          <p:cNvSpPr>
            <a:spLocks noGrp="1"/>
          </p:cNvSpPr>
          <p:nvPr>
            <p:ph idx="1"/>
          </p:nvPr>
        </p:nvSpPr>
        <p:spPr>
          <a:xfrm>
            <a:off x="236974" y="1362357"/>
            <a:ext cx="11718051" cy="4351338"/>
          </a:xfrm>
        </p:spPr>
        <p:txBody>
          <a:bodyPr>
            <a:noAutofit/>
          </a:bodyPr>
          <a:lstStyle/>
          <a:p>
            <a:pPr marL="0" indent="0" algn="just">
              <a:buNone/>
            </a:pPr>
            <a:r>
              <a:rPr lang="en-ZA" sz="2400" dirty="0"/>
              <a:t>Motivation is the drive that pushes you to achieve in combination with a positive attitude. There are two types of motivation, namely internal (intrinsic) and external (extrinsic) motivation. The basic difference between these two types of motivation lies in the source that energises you and directs your behaviour (Reeve, 1996). Your motivation level can influence your ability to learn.</a:t>
            </a:r>
          </a:p>
          <a:p>
            <a:pPr marL="0" indent="0" algn="just">
              <a:buNone/>
            </a:pPr>
            <a:endParaRPr lang="en-ZA" sz="2400" dirty="0" smtClean="0"/>
          </a:p>
          <a:p>
            <a:pPr marL="0" indent="0" algn="just">
              <a:buNone/>
            </a:pPr>
            <a:r>
              <a:rPr lang="en-ZA" sz="2400" dirty="0" smtClean="0"/>
              <a:t>Edward </a:t>
            </a:r>
            <a:r>
              <a:rPr lang="en-ZA" sz="2400" dirty="0" err="1" smtClean="0"/>
              <a:t>Deci</a:t>
            </a:r>
            <a:r>
              <a:rPr lang="en-ZA" sz="2400" dirty="0" smtClean="0"/>
              <a:t> says that, For </a:t>
            </a:r>
            <a:r>
              <a:rPr lang="en-ZA" sz="2400" dirty="0"/>
              <a:t>you to be motivated </a:t>
            </a:r>
            <a:r>
              <a:rPr lang="en-ZA" sz="2400" b="1" dirty="0" smtClean="0"/>
              <a:t>“it is important to have both extrinsic </a:t>
            </a:r>
            <a:r>
              <a:rPr lang="en-ZA" sz="2400" b="1" dirty="0"/>
              <a:t>motivation and </a:t>
            </a:r>
            <a:r>
              <a:rPr lang="en-ZA" sz="2400" b="1" dirty="0" smtClean="0"/>
              <a:t>intrinsic </a:t>
            </a:r>
            <a:r>
              <a:rPr lang="en-ZA" sz="2400" b="1" dirty="0"/>
              <a:t>motivation</a:t>
            </a:r>
            <a:r>
              <a:rPr lang="en-ZA" sz="2400" b="1" dirty="0" smtClean="0"/>
              <a:t>.”</a:t>
            </a:r>
          </a:p>
          <a:p>
            <a:pPr marL="0" indent="0" algn="just">
              <a:buNone/>
            </a:pPr>
            <a:endParaRPr lang="en-ZA" sz="2400" b="1" dirty="0"/>
          </a:p>
          <a:p>
            <a:pPr marL="0" indent="0" algn="just">
              <a:buNone/>
            </a:pPr>
            <a:r>
              <a:rPr lang="en-ZA" sz="2400" b="1" smtClean="0"/>
              <a:t>Thanks you!!!!</a:t>
            </a:r>
            <a:endParaRPr lang="en-ZA" sz="2400" dirty="0"/>
          </a:p>
        </p:txBody>
      </p:sp>
      <p:pic>
        <p:nvPicPr>
          <p:cNvPr id="4" name="Picture 3">
            <a:extLst>
              <a:ext uri="{FF2B5EF4-FFF2-40B4-BE49-F238E27FC236}">
                <a16:creationId xmlns:a16="http://schemas.microsoft.com/office/drawing/2014/main" id="{990DA678-6AE9-4DBE-9B0C-5B2FA5700AE8}"/>
              </a:ext>
            </a:extLst>
          </p:cNvPr>
          <p:cNvPicPr>
            <a:picLocks noChangeAspect="1"/>
          </p:cNvPicPr>
          <p:nvPr/>
        </p:nvPicPr>
        <p:blipFill>
          <a:blip r:embed="rId3"/>
          <a:stretch>
            <a:fillRect/>
          </a:stretch>
        </p:blipFill>
        <p:spPr>
          <a:xfrm>
            <a:off x="63777" y="5987142"/>
            <a:ext cx="12128223" cy="892629"/>
          </a:xfrm>
          <a:prstGeom prst="rect">
            <a:avLst/>
          </a:prstGeom>
        </p:spPr>
      </p:pic>
    </p:spTree>
    <p:extLst>
      <p:ext uri="{BB962C8B-B14F-4D97-AF65-F5344CB8AC3E}">
        <p14:creationId xmlns:p14="http://schemas.microsoft.com/office/powerpoint/2010/main" val="1916834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4D0E6C5A4F99844B59208623AE44152" ma:contentTypeVersion="13" ma:contentTypeDescription="Create a new document." ma:contentTypeScope="" ma:versionID="cbcc0d874d9a5c9d6b9b1772a713f2d9">
  <xsd:schema xmlns:xsd="http://www.w3.org/2001/XMLSchema" xmlns:xs="http://www.w3.org/2001/XMLSchema" xmlns:p="http://schemas.microsoft.com/office/2006/metadata/properties" xmlns:ns3="733bc07f-b3e8-4728-beb3-42b1d6781b2b" xmlns:ns4="130f3575-88c8-4ebe-94b3-b5c49b5e0173" targetNamespace="http://schemas.microsoft.com/office/2006/metadata/properties" ma:root="true" ma:fieldsID="71131fcd819fdde6f5958c48b6edf9c1" ns3:_="" ns4:_="">
    <xsd:import namespace="733bc07f-b3e8-4728-beb3-42b1d6781b2b"/>
    <xsd:import namespace="130f3575-88c8-4ebe-94b3-b5c49b5e017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3bc07f-b3e8-4728-beb3-42b1d6781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0f3575-88c8-4ebe-94b3-b5c49b5e017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420E73-1E46-40F8-A704-13D30C01E7B7}">
  <ds:schemaRefs>
    <ds:schemaRef ds:uri="http://purl.org/dc/dcmitype/"/>
    <ds:schemaRef ds:uri="http://www.w3.org/XML/1998/namespace"/>
    <ds:schemaRef ds:uri="http://schemas.microsoft.com/office/2006/documentManagement/types"/>
    <ds:schemaRef ds:uri="130f3575-88c8-4ebe-94b3-b5c49b5e0173"/>
    <ds:schemaRef ds:uri="733bc07f-b3e8-4728-beb3-42b1d6781b2b"/>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513D5492-FF2F-4545-BA16-FDF7798612CB}">
  <ds:schemaRefs>
    <ds:schemaRef ds:uri="http://schemas.microsoft.com/sharepoint/v3/contenttype/forms"/>
  </ds:schemaRefs>
</ds:datastoreItem>
</file>

<file path=customXml/itemProps3.xml><?xml version="1.0" encoding="utf-8"?>
<ds:datastoreItem xmlns:ds="http://schemas.openxmlformats.org/officeDocument/2006/customXml" ds:itemID="{A284F6D0-C56E-43F1-98A7-A3355D9480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3bc07f-b3e8-4728-beb3-42b1d6781b2b"/>
    <ds:schemaRef ds:uri="130f3575-88c8-4ebe-94b3-b5c49b5e01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3235</TotalTime>
  <Words>1321</Words>
  <Application>Microsoft Office PowerPoint</Application>
  <PresentationFormat>Widescreen</PresentationFormat>
  <Paragraphs>57</Paragraphs>
  <Slides>10</Slides>
  <Notes>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10</vt:i4>
      </vt:variant>
    </vt:vector>
  </HeadingPairs>
  <TitlesOfParts>
    <vt:vector size="21" baseType="lpstr">
      <vt:lpstr>ＭＳ Ｐゴシック</vt:lpstr>
      <vt:lpstr>Arial</vt:lpstr>
      <vt:lpstr>Avenir Black</vt:lpstr>
      <vt:lpstr>Avenir Book</vt:lpstr>
      <vt:lpstr>Avenir LT 45 Book</vt:lpstr>
      <vt:lpstr>Avenir Medium</vt:lpstr>
      <vt:lpstr>Calibri</vt:lpstr>
      <vt:lpstr>Calibri Light</vt:lpstr>
      <vt:lpstr>Wingdings</vt:lpstr>
      <vt:lpstr>Office Theme</vt:lpstr>
      <vt:lpstr>Default Design</vt:lpstr>
      <vt:lpstr>MOTIVATION</vt:lpstr>
      <vt:lpstr>Introduction</vt:lpstr>
      <vt:lpstr>What is Motivation?</vt:lpstr>
      <vt:lpstr>Two primary types of motivation</vt:lpstr>
      <vt:lpstr>Learning and motivation</vt:lpstr>
      <vt:lpstr>Q 1-3 experiences</vt:lpstr>
      <vt:lpstr>4. Attitude and motivation</vt:lpstr>
      <vt:lpstr>5. Increase your motivation </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Philiso, Andile, (Mr) (s219755418)</dc:creator>
  <cp:lastModifiedBy>Sirayi, Siyabonga (Mr)(SeSummerstrand South Campus))</cp:lastModifiedBy>
  <cp:revision>48</cp:revision>
  <dcterms:created xsi:type="dcterms:W3CDTF">2021-06-21T23:35:42Z</dcterms:created>
  <dcterms:modified xsi:type="dcterms:W3CDTF">2022-03-11T11:00:31Z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0x01010074D0E6C5A4F99844B59208623AE44152</vt:lpwstr>
  </property>
</Properties>
</file>